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98A525-70FF-77AD-6F73-14E024942B33}" name="Dolf Reitsma" initials="DR" userId="Dolf Reitsma" providerId="None"/>
  <p188:author id="{6DCB7F70-4F59-3444-5A1F-5FC7A1B19761}" name="Paul van Hattem" initials="PvH" userId="S::paul@mrprezident.com::edbde333-a266-424c-a48e-b48698057a16" providerId="AD"/>
  <p188:author id="{BD34F6C1-AF11-FA52-23E4-D290D2C27067}" name="Maria Biryukova" initials="MB" userId="S::maria@mrprezident.com::16cc1378-fb6c-46a6-94cc-c068d766f04b" providerId="AD"/>
  <p188:author id="{51CF87C9-6A92-7113-8079-C37BD2F8FFEF}" name="Hud Duque" initials="HD" userId="S::admin@mrprezident.com::1c30a2df-fb92-44e0-befa-90c18edf98ff" providerId="AD"/>
  <p188:author id="{FEBBFCFE-C74F-6895-77B8-445C7D039706}" name="Maria Biryukova" initials="MB" userId="Maria Biryukov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6B9D3"/>
    <a:srgbClr val="154053"/>
    <a:srgbClr val="16465A"/>
    <a:srgbClr val="112838"/>
    <a:srgbClr val="7F7F7F"/>
    <a:srgbClr val="15485B"/>
    <a:srgbClr val="000000"/>
    <a:srgbClr val="0A0A0A"/>
    <a:srgbClr val="3D94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–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–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3259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B54015-21A9-4281-BBC4-197E553B57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1924C9-4600-4F0F-9985-286D9790EF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4432F-BEE1-42FD-8C2B-8F52AD7B6199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B15D-765B-4B7D-9AF9-46CB7200D0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420325-E55D-47DE-BC08-1824396F2C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43A67-78CA-415F-9300-13126E5B69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82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D9D34-5619-A040-A4B7-0770935BC18A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52AB1-0F72-5B4C-8924-37D05B1348D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493DC803-6734-0726-856C-A7CB9681F2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9" r="9"/>
          <a:stretch/>
        </p:blipFill>
        <p:spPr>
          <a:xfrm>
            <a:off x="11064690" y="435809"/>
            <a:ext cx="534076" cy="32171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DEE03-111D-FBEE-C2F0-305D0ABDAF55}"/>
              </a:ext>
            </a:extLst>
          </p:cNvPr>
          <p:cNvGrpSpPr/>
          <p:nvPr userDrawn="1"/>
        </p:nvGrpSpPr>
        <p:grpSpPr>
          <a:xfrm>
            <a:off x="2351481" y="1887061"/>
            <a:ext cx="7921100" cy="3083878"/>
            <a:chOff x="2783540" y="2154901"/>
            <a:chExt cx="7921100" cy="3083878"/>
          </a:xfrm>
        </p:grpSpPr>
        <p:sp>
          <p:nvSpPr>
            <p:cNvPr id="5" name="Text Placeholder 1">
              <a:extLst>
                <a:ext uri="{FF2B5EF4-FFF2-40B4-BE49-F238E27FC236}">
                  <a16:creationId xmlns:a16="http://schemas.microsoft.com/office/drawing/2014/main" id="{27777956-4135-EB49-D05D-1BCAA07E7FDC}"/>
                </a:ext>
              </a:extLst>
            </p:cNvPr>
            <p:cNvSpPr txBox="1">
              <a:spLocks/>
            </p:cNvSpPr>
            <p:nvPr/>
          </p:nvSpPr>
          <p:spPr>
            <a:xfrm>
              <a:off x="2783540" y="2154901"/>
              <a:ext cx="7921100" cy="1643857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180975" marR="0" indent="-180975" algn="l" defTabSz="9144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 sz="1600" b="0" i="0" kern="1200" spc="50" baseline="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lvl1pPr>
              <a:lvl2pPr marL="531813" indent="-265113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lvl2pPr>
              <a:lvl3pPr marL="809625" indent="-27305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tabLst>
                  <a:tab pos="715963" algn="l"/>
                </a:tabLst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8400" indent="-269875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27175" indent="-271463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nl-NL" sz="5400" b="1" dirty="0">
                  <a:solidFill>
                    <a:schemeClr val="bg1"/>
                  </a:solidFill>
                  <a:latin typeface="+mj-lt"/>
                </a:rPr>
                <a:t>Actief in het  netwerkperspectief </a:t>
              </a:r>
            </a:p>
          </p:txBody>
        </p:sp>
        <p:sp>
          <p:nvSpPr>
            <p:cNvPr id="6" name="Text Placeholder 2">
              <a:extLst>
                <a:ext uri="{FF2B5EF4-FFF2-40B4-BE49-F238E27FC236}">
                  <a16:creationId xmlns:a16="http://schemas.microsoft.com/office/drawing/2014/main" id="{511F459C-CE45-A663-50B7-AA28F9F58F89}"/>
                </a:ext>
              </a:extLst>
            </p:cNvPr>
            <p:cNvSpPr txBox="1">
              <a:spLocks/>
            </p:cNvSpPr>
            <p:nvPr/>
          </p:nvSpPr>
          <p:spPr>
            <a:xfrm>
              <a:off x="2783540" y="4005080"/>
              <a:ext cx="5256730" cy="1233699"/>
            </a:xfrm>
            <a:prstGeom prst="rect">
              <a:avLst/>
            </a:prstGeom>
          </p:spPr>
          <p:txBody>
            <a:bodyPr/>
            <a:lstStyle>
              <a:lvl1pPr marL="180975" marR="0" indent="-180975" algn="l" defTabSz="914400" rtl="0" eaLnBrk="1" fontAlgn="auto" latinLnBrk="0" hangingPunct="1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 sz="1600" b="0" i="0" kern="1200" spc="50" baseline="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lvl1pPr>
              <a:lvl2pPr marL="531813" indent="-265113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Arial" panose="020B0604020202020204" pitchFamily="34" charset="0"/>
                </a:defRPr>
              </a:lvl2pPr>
              <a:lvl3pPr marL="809625" indent="-27305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tabLst>
                  <a:tab pos="715963" algn="l"/>
                </a:tabLst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68400" indent="-269875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27175" indent="-271463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10000"/>
                </a:lnSpc>
                <a:buNone/>
              </a:pPr>
              <a:r>
                <a:rPr lang="nl-NL" sz="2000" dirty="0">
                  <a:solidFill>
                    <a:schemeClr val="bg1"/>
                  </a:solidFill>
                </a:rPr>
                <a:t>Dit document helpt je om aan de slag te gaan met de componenten uit het framework netwerkperspectief.</a:t>
              </a: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C504915A-9288-EB96-4FEE-EA715502D5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67176" r="1820"/>
          <a:stretch/>
        </p:blipFill>
        <p:spPr>
          <a:xfrm>
            <a:off x="335201" y="466169"/>
            <a:ext cx="1728240" cy="592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8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-infra-struct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53B992-1F26-05DE-77D3-D6CF35027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5708" y="1125078"/>
            <a:ext cx="7146000" cy="51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Beschrijf hier de componenten die onder IT-infrastructuur vallen…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77087E44-2A2A-0B52-6CAE-4BA27300A2A6}"/>
              </a:ext>
            </a:extLst>
          </p:cNvPr>
          <p:cNvSpPr/>
          <p:nvPr userDrawn="1"/>
        </p:nvSpPr>
        <p:spPr>
          <a:xfrm>
            <a:off x="546978" y="2761377"/>
            <a:ext cx="114300" cy="3045946"/>
          </a:xfrm>
          <a:prstGeom prst="roundRect">
            <a:avLst>
              <a:gd name="adj" fmla="val 24587"/>
            </a:avLst>
          </a:prstGeom>
          <a:solidFill>
            <a:srgbClr val="0C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68AE7D1-FFE9-E73E-7A08-6E11D37EB60C}"/>
              </a:ext>
            </a:extLst>
          </p:cNvPr>
          <p:cNvSpPr/>
          <p:nvPr userDrawn="1"/>
        </p:nvSpPr>
        <p:spPr>
          <a:xfrm>
            <a:off x="770001" y="2761377"/>
            <a:ext cx="2048193" cy="3045946"/>
          </a:xfrm>
          <a:prstGeom prst="roundRect">
            <a:avLst>
              <a:gd name="adj" fmla="val 2042"/>
            </a:avLst>
          </a:prstGeom>
          <a:solidFill>
            <a:srgbClr val="0CB14B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6620F6-1EB1-0550-BBFB-969B0FE9F307}"/>
              </a:ext>
            </a:extLst>
          </p:cNvPr>
          <p:cNvSpPr txBox="1"/>
          <p:nvPr userDrawn="1"/>
        </p:nvSpPr>
        <p:spPr>
          <a:xfrm>
            <a:off x="916844" y="2898859"/>
            <a:ext cx="1831399" cy="27571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1000"/>
              </a:spcBef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IT-infrastructuur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Applicatieproces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Lokalisatie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Identificatie en authenticatie 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Toestemming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Adressering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Communicatiestandaard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Autorisatie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 err="1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Logging</a:t>
            </a:r>
            <a:endParaRPr kumimoji="0" lang="nl-NL" sz="1050" b="0" i="0" u="none" strike="noStrike" kern="1200" cap="none" spc="0" normalizeH="0" baseline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85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envat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5F43283E-35D2-11B0-7CE9-C9D36AEDC90C}"/>
              </a:ext>
            </a:extLst>
          </p:cNvPr>
          <p:cNvSpPr txBox="1">
            <a:spLocks/>
          </p:cNvSpPr>
          <p:nvPr userDrawn="1"/>
        </p:nvSpPr>
        <p:spPr>
          <a:xfrm>
            <a:off x="453402" y="877187"/>
            <a:ext cx="2804505" cy="10680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Framework Netwerk- perspectief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889153-E27B-29E6-52FE-84FD12FDACBD}"/>
              </a:ext>
            </a:extLst>
          </p:cNvPr>
          <p:cNvSpPr txBox="1"/>
          <p:nvPr userDrawn="1"/>
        </p:nvSpPr>
        <p:spPr>
          <a:xfrm>
            <a:off x="453402" y="2043893"/>
            <a:ext cx="19206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1200" cap="none" spc="50" normalizeH="0" baseline="0" noProof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Arial" panose="020B0604020202020204" pitchFamily="34" charset="0"/>
              </a:rPr>
              <a:t>Gebruik het framework rechts voor een samenvatting van de inzichten.</a:t>
            </a:r>
            <a:endParaRPr kumimoji="0" lang="nl-NL" sz="900" b="0" i="0" u="none" strike="noStrike" kern="1200" cap="none" spc="0" normalizeH="0" baseline="0" noProof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pSp>
        <p:nvGrpSpPr>
          <p:cNvPr id="5" name="Graphic 65">
            <a:extLst>
              <a:ext uri="{FF2B5EF4-FFF2-40B4-BE49-F238E27FC236}">
                <a16:creationId xmlns:a16="http://schemas.microsoft.com/office/drawing/2014/main" id="{3FD7A050-868E-39C1-A2EC-F57BB5B4EF3B}"/>
              </a:ext>
            </a:extLst>
          </p:cNvPr>
          <p:cNvGrpSpPr/>
          <p:nvPr userDrawn="1"/>
        </p:nvGrpSpPr>
        <p:grpSpPr>
          <a:xfrm>
            <a:off x="550128" y="435809"/>
            <a:ext cx="532546" cy="321398"/>
            <a:chOff x="11064690" y="435809"/>
            <a:chExt cx="532546" cy="321398"/>
          </a:xfrm>
          <a:solidFill>
            <a:schemeClr val="accent1"/>
          </a:solidFill>
        </p:grpSpPr>
        <p:sp>
          <p:nvSpPr>
            <p:cNvPr id="6" name="Freeform 67">
              <a:extLst>
                <a:ext uri="{FF2B5EF4-FFF2-40B4-BE49-F238E27FC236}">
                  <a16:creationId xmlns:a16="http://schemas.microsoft.com/office/drawing/2014/main" id="{11854164-FCBD-D3CF-818C-562D2E97ECD7}"/>
                </a:ext>
              </a:extLst>
            </p:cNvPr>
            <p:cNvSpPr/>
            <p:nvPr/>
          </p:nvSpPr>
          <p:spPr>
            <a:xfrm>
              <a:off x="11064690" y="435809"/>
              <a:ext cx="532451" cy="321398"/>
            </a:xfrm>
            <a:custGeom>
              <a:avLst/>
              <a:gdLst>
                <a:gd name="connsiteX0" fmla="*/ 505291 w 532451"/>
                <a:gd name="connsiteY0" fmla="*/ 0 h 321398"/>
                <a:gd name="connsiteX1" fmla="*/ 532452 w 532451"/>
                <a:gd name="connsiteY1" fmla="*/ 27187 h 321398"/>
                <a:gd name="connsiteX2" fmla="*/ 532452 w 532451"/>
                <a:gd name="connsiteY2" fmla="*/ 294212 h 321398"/>
                <a:gd name="connsiteX3" fmla="*/ 505291 w 532451"/>
                <a:gd name="connsiteY3" fmla="*/ 321399 h 321398"/>
                <a:gd name="connsiteX4" fmla="*/ 27161 w 532451"/>
                <a:gd name="connsiteY4" fmla="*/ 321399 h 321398"/>
                <a:gd name="connsiteX5" fmla="*/ 0 w 532451"/>
                <a:gd name="connsiteY5" fmla="*/ 294212 h 321398"/>
                <a:gd name="connsiteX6" fmla="*/ 0 w 532451"/>
                <a:gd name="connsiteY6" fmla="*/ 27187 h 321398"/>
                <a:gd name="connsiteX7" fmla="*/ 27161 w 532451"/>
                <a:gd name="connsiteY7" fmla="*/ 0 h 321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451" h="321398">
                  <a:moveTo>
                    <a:pt x="505291" y="0"/>
                  </a:moveTo>
                  <a:cubicBezTo>
                    <a:pt x="520291" y="0"/>
                    <a:pt x="532452" y="12172"/>
                    <a:pt x="532452" y="27187"/>
                  </a:cubicBezTo>
                  <a:lnTo>
                    <a:pt x="532452" y="294212"/>
                  </a:lnTo>
                  <a:cubicBezTo>
                    <a:pt x="532452" y="309227"/>
                    <a:pt x="520291" y="321399"/>
                    <a:pt x="505291" y="321399"/>
                  </a:cubicBezTo>
                  <a:lnTo>
                    <a:pt x="27161" y="321399"/>
                  </a:lnTo>
                  <a:cubicBezTo>
                    <a:pt x="12161" y="321399"/>
                    <a:pt x="0" y="309227"/>
                    <a:pt x="0" y="294212"/>
                  </a:cubicBezTo>
                  <a:lnTo>
                    <a:pt x="0" y="27187"/>
                  </a:lnTo>
                  <a:cubicBezTo>
                    <a:pt x="0" y="12172"/>
                    <a:pt x="12161" y="0"/>
                    <a:pt x="27161" y="0"/>
                  </a:cubicBezTo>
                  <a:close/>
                </a:path>
              </a:pathLst>
            </a:custGeom>
            <a:solidFill>
              <a:schemeClr val="accent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7" name="Freeform 68">
              <a:extLst>
                <a:ext uri="{FF2B5EF4-FFF2-40B4-BE49-F238E27FC236}">
                  <a16:creationId xmlns:a16="http://schemas.microsoft.com/office/drawing/2014/main" id="{03A272F1-33DC-2592-49F1-15D4DBD71A83}"/>
                </a:ext>
              </a:extLst>
            </p:cNvPr>
            <p:cNvSpPr/>
            <p:nvPr/>
          </p:nvSpPr>
          <p:spPr>
            <a:xfrm>
              <a:off x="11152964" y="505091"/>
              <a:ext cx="32412" cy="177442"/>
            </a:xfrm>
            <a:custGeom>
              <a:avLst/>
              <a:gdLst>
                <a:gd name="connsiteX0" fmla="*/ 32412 w 32412"/>
                <a:gd name="connsiteY0" fmla="*/ 177397 h 177442"/>
                <a:gd name="connsiteX1" fmla="*/ 0 w 32412"/>
                <a:gd name="connsiteY1" fmla="*/ 177397 h 177442"/>
                <a:gd name="connsiteX2" fmla="*/ 0 w 32412"/>
                <a:gd name="connsiteY2" fmla="*/ 0 h 177442"/>
                <a:gd name="connsiteX3" fmla="*/ 32412 w 32412"/>
                <a:gd name="connsiteY3" fmla="*/ 0 h 177442"/>
                <a:gd name="connsiteX4" fmla="*/ 32412 w 32412"/>
                <a:gd name="connsiteY4" fmla="*/ 177442 h 17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12" h="177442">
                  <a:moveTo>
                    <a:pt x="32412" y="177397"/>
                  </a:moveTo>
                  <a:lnTo>
                    <a:pt x="0" y="177397"/>
                  </a:lnTo>
                  <a:lnTo>
                    <a:pt x="0" y="0"/>
                  </a:lnTo>
                  <a:lnTo>
                    <a:pt x="32412" y="0"/>
                  </a:lnTo>
                  <a:lnTo>
                    <a:pt x="32412" y="177442"/>
                  </a:lnTo>
                  <a:close/>
                </a:path>
              </a:pathLst>
            </a:custGeom>
            <a:solidFill>
              <a:schemeClr val="bg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8" name="Freeform 69">
              <a:extLst>
                <a:ext uri="{FF2B5EF4-FFF2-40B4-BE49-F238E27FC236}">
                  <a16:creationId xmlns:a16="http://schemas.microsoft.com/office/drawing/2014/main" id="{06D5212E-7DCC-8CBF-DC76-41152FF6235E}"/>
                </a:ext>
              </a:extLst>
            </p:cNvPr>
            <p:cNvSpPr/>
            <p:nvPr/>
          </p:nvSpPr>
          <p:spPr>
            <a:xfrm>
              <a:off x="11213217" y="505091"/>
              <a:ext cx="121320" cy="177442"/>
            </a:xfrm>
            <a:custGeom>
              <a:avLst/>
              <a:gdLst>
                <a:gd name="connsiteX0" fmla="*/ 4844 w 121320"/>
                <a:gd name="connsiteY0" fmla="*/ 0 h 177442"/>
                <a:gd name="connsiteX1" fmla="*/ 120777 w 121320"/>
                <a:gd name="connsiteY1" fmla="*/ 0 h 177442"/>
                <a:gd name="connsiteX2" fmla="*/ 120777 w 121320"/>
                <a:gd name="connsiteY2" fmla="*/ 26236 h 177442"/>
                <a:gd name="connsiteX3" fmla="*/ 37302 w 121320"/>
                <a:gd name="connsiteY3" fmla="*/ 149303 h 177442"/>
                <a:gd name="connsiteX4" fmla="*/ 37302 w 121320"/>
                <a:gd name="connsiteY4" fmla="*/ 150391 h 177442"/>
                <a:gd name="connsiteX5" fmla="*/ 121320 w 121320"/>
                <a:gd name="connsiteY5" fmla="*/ 150391 h 177442"/>
                <a:gd name="connsiteX6" fmla="*/ 121320 w 121320"/>
                <a:gd name="connsiteY6" fmla="*/ 177442 h 177442"/>
                <a:gd name="connsiteX7" fmla="*/ 0 w 121320"/>
                <a:gd name="connsiteY7" fmla="*/ 177442 h 177442"/>
                <a:gd name="connsiteX8" fmla="*/ 0 w 121320"/>
                <a:gd name="connsiteY8" fmla="*/ 151207 h 177442"/>
                <a:gd name="connsiteX9" fmla="*/ 83521 w 121320"/>
                <a:gd name="connsiteY9" fmla="*/ 28139 h 177442"/>
                <a:gd name="connsiteX10" fmla="*/ 83521 w 121320"/>
                <a:gd name="connsiteY10" fmla="*/ 27051 h 177442"/>
                <a:gd name="connsiteX11" fmla="*/ 4889 w 121320"/>
                <a:gd name="connsiteY11" fmla="*/ 27051 h 177442"/>
                <a:gd name="connsiteX12" fmla="*/ 4889 w 121320"/>
                <a:gd name="connsiteY12" fmla="*/ 0 h 17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320" h="177442">
                  <a:moveTo>
                    <a:pt x="4844" y="0"/>
                  </a:moveTo>
                  <a:lnTo>
                    <a:pt x="120777" y="0"/>
                  </a:lnTo>
                  <a:lnTo>
                    <a:pt x="120777" y="26236"/>
                  </a:lnTo>
                  <a:lnTo>
                    <a:pt x="37302" y="149303"/>
                  </a:lnTo>
                  <a:lnTo>
                    <a:pt x="37302" y="150391"/>
                  </a:lnTo>
                  <a:lnTo>
                    <a:pt x="121320" y="150391"/>
                  </a:lnTo>
                  <a:lnTo>
                    <a:pt x="121320" y="177442"/>
                  </a:lnTo>
                  <a:lnTo>
                    <a:pt x="0" y="177442"/>
                  </a:lnTo>
                  <a:lnTo>
                    <a:pt x="0" y="151207"/>
                  </a:lnTo>
                  <a:lnTo>
                    <a:pt x="83521" y="28139"/>
                  </a:lnTo>
                  <a:lnTo>
                    <a:pt x="83521" y="27051"/>
                  </a:lnTo>
                  <a:lnTo>
                    <a:pt x="4889" y="27051"/>
                  </a:lnTo>
                  <a:lnTo>
                    <a:pt x="4889" y="0"/>
                  </a:lnTo>
                  <a:close/>
                </a:path>
              </a:pathLst>
            </a:custGeom>
            <a:solidFill>
              <a:schemeClr val="bg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9" name="Freeform 70">
              <a:extLst>
                <a:ext uri="{FF2B5EF4-FFF2-40B4-BE49-F238E27FC236}">
                  <a16:creationId xmlns:a16="http://schemas.microsoft.com/office/drawing/2014/main" id="{52B9B500-CD9E-D4FC-F4C5-D7CCD496232E}"/>
                </a:ext>
              </a:extLst>
            </p:cNvPr>
            <p:cNvSpPr/>
            <p:nvPr/>
          </p:nvSpPr>
          <p:spPr>
            <a:xfrm>
              <a:off x="11352645" y="502644"/>
              <a:ext cx="166181" cy="182290"/>
            </a:xfrm>
            <a:custGeom>
              <a:avLst/>
              <a:gdLst>
                <a:gd name="connsiteX0" fmla="*/ 85105 w 166181"/>
                <a:gd name="connsiteY0" fmla="*/ 0 h 182290"/>
                <a:gd name="connsiteX1" fmla="*/ 166182 w 166181"/>
                <a:gd name="connsiteY1" fmla="*/ 89537 h 182290"/>
                <a:gd name="connsiteX2" fmla="*/ 81348 w 166181"/>
                <a:gd name="connsiteY2" fmla="*/ 182291 h 182290"/>
                <a:gd name="connsiteX3" fmla="*/ 0 w 166181"/>
                <a:gd name="connsiteY3" fmla="*/ 92754 h 182290"/>
                <a:gd name="connsiteX4" fmla="*/ 85105 w 166181"/>
                <a:gd name="connsiteY4" fmla="*/ 0 h 182290"/>
                <a:gd name="connsiteX5" fmla="*/ 83204 w 166181"/>
                <a:gd name="connsiteY5" fmla="*/ 153382 h 182290"/>
                <a:gd name="connsiteX6" fmla="*/ 132094 w 166181"/>
                <a:gd name="connsiteY6" fmla="*/ 92527 h 182290"/>
                <a:gd name="connsiteX7" fmla="*/ 83204 w 166181"/>
                <a:gd name="connsiteY7" fmla="*/ 28683 h 182290"/>
                <a:gd name="connsiteX8" fmla="*/ 34042 w 166181"/>
                <a:gd name="connsiteY8" fmla="*/ 89809 h 182290"/>
                <a:gd name="connsiteX9" fmla="*/ 83204 w 166181"/>
                <a:gd name="connsiteY9" fmla="*/ 153382 h 182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181" h="182290">
                  <a:moveTo>
                    <a:pt x="85105" y="0"/>
                  </a:moveTo>
                  <a:cubicBezTo>
                    <a:pt x="130238" y="0"/>
                    <a:pt x="166182" y="28683"/>
                    <a:pt x="166182" y="89537"/>
                  </a:cubicBezTo>
                  <a:cubicBezTo>
                    <a:pt x="166182" y="150391"/>
                    <a:pt x="127522" y="182291"/>
                    <a:pt x="81348" y="182291"/>
                  </a:cubicBezTo>
                  <a:cubicBezTo>
                    <a:pt x="35174" y="182291"/>
                    <a:pt x="0" y="153608"/>
                    <a:pt x="0" y="92754"/>
                  </a:cubicBezTo>
                  <a:cubicBezTo>
                    <a:pt x="0" y="31900"/>
                    <a:pt x="38931" y="0"/>
                    <a:pt x="85105" y="0"/>
                  </a:cubicBezTo>
                  <a:close/>
                  <a:moveTo>
                    <a:pt x="83204" y="153382"/>
                  </a:moveTo>
                  <a:cubicBezTo>
                    <a:pt x="107513" y="153382"/>
                    <a:pt x="132094" y="136072"/>
                    <a:pt x="132094" y="92527"/>
                  </a:cubicBezTo>
                  <a:cubicBezTo>
                    <a:pt x="132094" y="46264"/>
                    <a:pt x="110230" y="28683"/>
                    <a:pt x="83204" y="28683"/>
                  </a:cubicBezTo>
                  <a:cubicBezTo>
                    <a:pt x="58352" y="28683"/>
                    <a:pt x="34042" y="46264"/>
                    <a:pt x="34042" y="89809"/>
                  </a:cubicBezTo>
                  <a:cubicBezTo>
                    <a:pt x="34042" y="135800"/>
                    <a:pt x="56179" y="153382"/>
                    <a:pt x="83204" y="153382"/>
                  </a:cubicBezTo>
                  <a:close/>
                </a:path>
              </a:pathLst>
            </a:custGeom>
            <a:solidFill>
              <a:schemeClr val="bg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89ECF397-B9A5-8056-9DAC-40F0BF7C00B4}"/>
              </a:ext>
            </a:extLst>
          </p:cNvPr>
          <p:cNvSpPr/>
          <p:nvPr userDrawn="1"/>
        </p:nvSpPr>
        <p:spPr>
          <a:xfrm>
            <a:off x="3053845" y="435809"/>
            <a:ext cx="114300" cy="659513"/>
          </a:xfrm>
          <a:prstGeom prst="roundRect">
            <a:avLst>
              <a:gd name="adj" fmla="val 245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BD5C9461-028F-B123-75C6-32E7D8D0FBE6}"/>
              </a:ext>
            </a:extLst>
          </p:cNvPr>
          <p:cNvSpPr/>
          <p:nvPr userDrawn="1"/>
        </p:nvSpPr>
        <p:spPr>
          <a:xfrm>
            <a:off x="3053845" y="1222391"/>
            <a:ext cx="114300" cy="659513"/>
          </a:xfrm>
          <a:prstGeom prst="roundRect">
            <a:avLst>
              <a:gd name="adj" fmla="val 24587"/>
            </a:avLst>
          </a:prstGeom>
          <a:solidFill>
            <a:srgbClr val="A7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A529310E-F38A-51F3-597E-0A9AD7C84F40}"/>
              </a:ext>
            </a:extLst>
          </p:cNvPr>
          <p:cNvSpPr/>
          <p:nvPr userDrawn="1"/>
        </p:nvSpPr>
        <p:spPr>
          <a:xfrm>
            <a:off x="3053845" y="2008973"/>
            <a:ext cx="114300" cy="659513"/>
          </a:xfrm>
          <a:prstGeom prst="roundRect">
            <a:avLst>
              <a:gd name="adj" fmla="val 24587"/>
            </a:avLst>
          </a:prstGeom>
          <a:solidFill>
            <a:srgbClr val="B44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Rounded Rectangle 6">
            <a:extLst>
              <a:ext uri="{FF2B5EF4-FFF2-40B4-BE49-F238E27FC236}">
                <a16:creationId xmlns:a16="http://schemas.microsoft.com/office/drawing/2014/main" id="{DFBB1147-7D01-7221-D482-2F312AC7A6B5}"/>
              </a:ext>
            </a:extLst>
          </p:cNvPr>
          <p:cNvSpPr/>
          <p:nvPr userDrawn="1"/>
        </p:nvSpPr>
        <p:spPr>
          <a:xfrm>
            <a:off x="3053845" y="2795555"/>
            <a:ext cx="114300" cy="740235"/>
          </a:xfrm>
          <a:prstGeom prst="roundRect">
            <a:avLst>
              <a:gd name="adj" fmla="val 24587"/>
            </a:avLst>
          </a:prstGeom>
          <a:solidFill>
            <a:srgbClr val="46B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3" name="Rounded Rectangle 7">
            <a:extLst>
              <a:ext uri="{FF2B5EF4-FFF2-40B4-BE49-F238E27FC236}">
                <a16:creationId xmlns:a16="http://schemas.microsoft.com/office/drawing/2014/main" id="{CE9F241E-5F88-999E-5EC1-4CC952C2E05D}"/>
              </a:ext>
            </a:extLst>
          </p:cNvPr>
          <p:cNvSpPr/>
          <p:nvPr userDrawn="1"/>
        </p:nvSpPr>
        <p:spPr>
          <a:xfrm>
            <a:off x="3053845" y="3662859"/>
            <a:ext cx="114300" cy="740235"/>
          </a:xfrm>
          <a:prstGeom prst="roundRect">
            <a:avLst>
              <a:gd name="adj" fmla="val 24587"/>
            </a:avLst>
          </a:prstGeom>
          <a:solidFill>
            <a:srgbClr val="E36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4" name="Rounded Rectangle 8">
            <a:extLst>
              <a:ext uri="{FF2B5EF4-FFF2-40B4-BE49-F238E27FC236}">
                <a16:creationId xmlns:a16="http://schemas.microsoft.com/office/drawing/2014/main" id="{AAA5BA55-5565-6A51-38BC-14331E1A7F2F}"/>
              </a:ext>
            </a:extLst>
          </p:cNvPr>
          <p:cNvSpPr/>
          <p:nvPr userDrawn="1"/>
        </p:nvSpPr>
        <p:spPr>
          <a:xfrm>
            <a:off x="3053845" y="4530163"/>
            <a:ext cx="114300" cy="659513"/>
          </a:xfrm>
          <a:prstGeom prst="roundRect">
            <a:avLst>
              <a:gd name="adj" fmla="val 24587"/>
            </a:avLst>
          </a:prstGeom>
          <a:solidFill>
            <a:srgbClr val="97B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85F596B9-A8CC-41AD-BA85-CC51806CCBEB}"/>
              </a:ext>
            </a:extLst>
          </p:cNvPr>
          <p:cNvSpPr/>
          <p:nvPr userDrawn="1"/>
        </p:nvSpPr>
        <p:spPr>
          <a:xfrm>
            <a:off x="3053845" y="5316743"/>
            <a:ext cx="114300" cy="1091351"/>
          </a:xfrm>
          <a:prstGeom prst="roundRect">
            <a:avLst>
              <a:gd name="adj" fmla="val 24587"/>
            </a:avLst>
          </a:prstGeom>
          <a:solidFill>
            <a:srgbClr val="0C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7" name="Rounded Rectangle 11">
            <a:extLst>
              <a:ext uri="{FF2B5EF4-FFF2-40B4-BE49-F238E27FC236}">
                <a16:creationId xmlns:a16="http://schemas.microsoft.com/office/drawing/2014/main" id="{5717B7DF-A4FE-86C9-5178-1AEF3CACE835}"/>
              </a:ext>
            </a:extLst>
          </p:cNvPr>
          <p:cNvSpPr/>
          <p:nvPr userDrawn="1"/>
        </p:nvSpPr>
        <p:spPr>
          <a:xfrm>
            <a:off x="3276868" y="1224102"/>
            <a:ext cx="8358578" cy="659513"/>
          </a:xfrm>
          <a:prstGeom prst="roundRect">
            <a:avLst>
              <a:gd name="adj" fmla="val 7679"/>
            </a:avLst>
          </a:prstGeom>
          <a:solidFill>
            <a:srgbClr val="A7A6A6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" name="Rounded Rectangle 12">
            <a:extLst>
              <a:ext uri="{FF2B5EF4-FFF2-40B4-BE49-F238E27FC236}">
                <a16:creationId xmlns:a16="http://schemas.microsoft.com/office/drawing/2014/main" id="{91156815-2FBA-082F-9A24-FCFFCA7D5C62}"/>
              </a:ext>
            </a:extLst>
          </p:cNvPr>
          <p:cNvSpPr/>
          <p:nvPr userDrawn="1"/>
        </p:nvSpPr>
        <p:spPr>
          <a:xfrm>
            <a:off x="3276868" y="2012395"/>
            <a:ext cx="8358578" cy="659513"/>
          </a:xfrm>
          <a:prstGeom prst="roundRect">
            <a:avLst>
              <a:gd name="adj" fmla="val 7679"/>
            </a:avLst>
          </a:prstGeom>
          <a:solidFill>
            <a:srgbClr val="B4419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9" name="Rounded Rectangle 13">
            <a:extLst>
              <a:ext uri="{FF2B5EF4-FFF2-40B4-BE49-F238E27FC236}">
                <a16:creationId xmlns:a16="http://schemas.microsoft.com/office/drawing/2014/main" id="{15645461-7A48-339F-AE0C-5DE80623B324}"/>
              </a:ext>
            </a:extLst>
          </p:cNvPr>
          <p:cNvSpPr/>
          <p:nvPr userDrawn="1"/>
        </p:nvSpPr>
        <p:spPr>
          <a:xfrm>
            <a:off x="3276868" y="2800688"/>
            <a:ext cx="8358578" cy="735100"/>
          </a:xfrm>
          <a:prstGeom prst="roundRect">
            <a:avLst>
              <a:gd name="adj" fmla="val 7679"/>
            </a:avLst>
          </a:prstGeom>
          <a:solidFill>
            <a:srgbClr val="46BFE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0" name="Rounded Rectangle 14">
            <a:extLst>
              <a:ext uri="{FF2B5EF4-FFF2-40B4-BE49-F238E27FC236}">
                <a16:creationId xmlns:a16="http://schemas.microsoft.com/office/drawing/2014/main" id="{4F1C5997-80E4-12F3-3828-ED97FE171D88}"/>
              </a:ext>
            </a:extLst>
          </p:cNvPr>
          <p:cNvSpPr/>
          <p:nvPr userDrawn="1"/>
        </p:nvSpPr>
        <p:spPr>
          <a:xfrm>
            <a:off x="3276868" y="3664568"/>
            <a:ext cx="8358578" cy="735100"/>
          </a:xfrm>
          <a:prstGeom prst="roundRect">
            <a:avLst>
              <a:gd name="adj" fmla="val 7679"/>
            </a:avLst>
          </a:prstGeom>
          <a:solidFill>
            <a:srgbClr val="E36D26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1" name="Rounded Rectangle 15">
            <a:extLst>
              <a:ext uri="{FF2B5EF4-FFF2-40B4-BE49-F238E27FC236}">
                <a16:creationId xmlns:a16="http://schemas.microsoft.com/office/drawing/2014/main" id="{DFF70D6E-FC75-EF6C-1F0F-095C39C35306}"/>
              </a:ext>
            </a:extLst>
          </p:cNvPr>
          <p:cNvSpPr/>
          <p:nvPr userDrawn="1"/>
        </p:nvSpPr>
        <p:spPr>
          <a:xfrm>
            <a:off x="3276868" y="4528448"/>
            <a:ext cx="8358578" cy="659513"/>
          </a:xfrm>
          <a:prstGeom prst="roundRect">
            <a:avLst>
              <a:gd name="adj" fmla="val 7679"/>
            </a:avLst>
          </a:prstGeom>
          <a:solidFill>
            <a:srgbClr val="97BE3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01F5B2C3-766C-D467-D29E-36A59E9B67BB}"/>
              </a:ext>
            </a:extLst>
          </p:cNvPr>
          <p:cNvSpPr/>
          <p:nvPr userDrawn="1"/>
        </p:nvSpPr>
        <p:spPr>
          <a:xfrm>
            <a:off x="3276868" y="5316743"/>
            <a:ext cx="8358578" cy="1091351"/>
          </a:xfrm>
          <a:prstGeom prst="roundRect">
            <a:avLst>
              <a:gd name="adj" fmla="val 7679"/>
            </a:avLst>
          </a:prstGeom>
          <a:solidFill>
            <a:srgbClr val="0CB14B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2326763-D2C1-C412-19A2-BCC3FBAA8E68}"/>
              </a:ext>
            </a:extLst>
          </p:cNvPr>
          <p:cNvCxnSpPr/>
          <p:nvPr userDrawn="1"/>
        </p:nvCxnSpPr>
        <p:spPr>
          <a:xfrm>
            <a:off x="3276868" y="1159712"/>
            <a:ext cx="835857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4BFA1F3-8BB5-9802-9D60-D9A69CEF99E6}"/>
              </a:ext>
            </a:extLst>
          </p:cNvPr>
          <p:cNvCxnSpPr/>
          <p:nvPr userDrawn="1"/>
        </p:nvCxnSpPr>
        <p:spPr>
          <a:xfrm>
            <a:off x="3276868" y="1948005"/>
            <a:ext cx="835857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076BF1E-3F9F-0C9B-FCF5-BF9E0EAA5AD3}"/>
              </a:ext>
            </a:extLst>
          </p:cNvPr>
          <p:cNvCxnSpPr/>
          <p:nvPr userDrawn="1"/>
        </p:nvCxnSpPr>
        <p:spPr>
          <a:xfrm>
            <a:off x="3276868" y="2736298"/>
            <a:ext cx="835857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C76D78F-A0A2-AF5C-EC67-49979329705A}"/>
              </a:ext>
            </a:extLst>
          </p:cNvPr>
          <p:cNvCxnSpPr/>
          <p:nvPr userDrawn="1"/>
        </p:nvCxnSpPr>
        <p:spPr>
          <a:xfrm>
            <a:off x="3276868" y="3600178"/>
            <a:ext cx="835857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E194171-39AE-A0AF-81FB-733BC58DE4F7}"/>
              </a:ext>
            </a:extLst>
          </p:cNvPr>
          <p:cNvCxnSpPr/>
          <p:nvPr userDrawn="1"/>
        </p:nvCxnSpPr>
        <p:spPr>
          <a:xfrm>
            <a:off x="3276868" y="4464058"/>
            <a:ext cx="835857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0585F43-5727-1896-C5EC-F45BDFC36F65}"/>
              </a:ext>
            </a:extLst>
          </p:cNvPr>
          <p:cNvCxnSpPr/>
          <p:nvPr userDrawn="1"/>
        </p:nvCxnSpPr>
        <p:spPr>
          <a:xfrm>
            <a:off x="3276868" y="5252351"/>
            <a:ext cx="8358577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0">
            <a:extLst>
              <a:ext uri="{FF2B5EF4-FFF2-40B4-BE49-F238E27FC236}">
                <a16:creationId xmlns:a16="http://schemas.microsoft.com/office/drawing/2014/main" id="{C439CD34-3218-8944-7833-B3AA4E7F155D}"/>
              </a:ext>
            </a:extLst>
          </p:cNvPr>
          <p:cNvSpPr/>
          <p:nvPr userDrawn="1"/>
        </p:nvSpPr>
        <p:spPr>
          <a:xfrm>
            <a:off x="3276868" y="435809"/>
            <a:ext cx="8358578" cy="659513"/>
          </a:xfrm>
          <a:prstGeom prst="roundRect">
            <a:avLst>
              <a:gd name="adj" fmla="val 7679"/>
            </a:avLst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E8C410-6398-2732-AD5C-4CDEEF01E9AB}"/>
              </a:ext>
            </a:extLst>
          </p:cNvPr>
          <p:cNvSpPr txBox="1"/>
          <p:nvPr userDrawn="1"/>
        </p:nvSpPr>
        <p:spPr>
          <a:xfrm>
            <a:off x="3415572" y="511872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Algemene Informatie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637328-470D-F0A5-AAA4-45010D2E4126}"/>
              </a:ext>
            </a:extLst>
          </p:cNvPr>
          <p:cNvSpPr txBox="1"/>
          <p:nvPr userDrawn="1"/>
        </p:nvSpPr>
        <p:spPr>
          <a:xfrm>
            <a:off x="3415572" y="1300165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Wet- en regelgeving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3EF6CD-5FF4-9ACA-E009-39B79826EB90}"/>
              </a:ext>
            </a:extLst>
          </p:cNvPr>
          <p:cNvSpPr txBox="1"/>
          <p:nvPr userDrawn="1"/>
        </p:nvSpPr>
        <p:spPr>
          <a:xfrm>
            <a:off x="3415572" y="2088458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Organisatie beleid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13FC35-ADFA-C74E-0C64-D7CBA7C4BBBB}"/>
              </a:ext>
            </a:extLst>
          </p:cNvPr>
          <p:cNvSpPr txBox="1"/>
          <p:nvPr userDrawn="1"/>
        </p:nvSpPr>
        <p:spPr>
          <a:xfrm>
            <a:off x="3415572" y="2876751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Processen</a:t>
            </a:r>
            <a:b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endParaRPr kumimoji="0" lang="nl-NL" sz="1200" b="0" i="0" u="none" strike="noStrike" kern="1200" cap="none" spc="0" normalizeH="0" baseline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B29D7A-E2DF-F588-5D39-9739F1C129C5}"/>
              </a:ext>
            </a:extLst>
          </p:cNvPr>
          <p:cNvSpPr txBox="1"/>
          <p:nvPr userDrawn="1"/>
        </p:nvSpPr>
        <p:spPr>
          <a:xfrm>
            <a:off x="3415572" y="3740631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Informatie</a:t>
            </a:r>
            <a:b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endParaRPr kumimoji="0" lang="nl-NL" sz="1200" b="0" i="0" u="none" strike="noStrike" kern="1200" cap="none" spc="0" normalizeH="0" baseline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01872C-6415-A826-B10A-247E1280D7BD}"/>
              </a:ext>
            </a:extLst>
          </p:cNvPr>
          <p:cNvSpPr txBox="1"/>
          <p:nvPr userDrawn="1"/>
        </p:nvSpPr>
        <p:spPr>
          <a:xfrm>
            <a:off x="3415572" y="4602156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Applicatie</a:t>
            </a:r>
            <a:b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endParaRPr kumimoji="0" lang="nl-NL" sz="1200" b="0" i="0" u="none" strike="noStrike" kern="1200" cap="none" spc="0" normalizeH="0" baseline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A235DC3-E02E-C1A0-3C1D-758E2CEE8565}"/>
              </a:ext>
            </a:extLst>
          </p:cNvPr>
          <p:cNvSpPr txBox="1"/>
          <p:nvPr userDrawn="1"/>
        </p:nvSpPr>
        <p:spPr>
          <a:xfrm>
            <a:off x="3415572" y="5392806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IT-infra-structuur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6D091B7F-6E10-B73F-806B-46F96CC6433F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660486" y="511873"/>
            <a:ext cx="6893112" cy="540000"/>
          </a:xfr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en-US" dirty="0"/>
              <a:t>Vat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inzichten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4" name="Text Placeholder 82">
            <a:extLst>
              <a:ext uri="{FF2B5EF4-FFF2-40B4-BE49-F238E27FC236}">
                <a16:creationId xmlns:a16="http://schemas.microsoft.com/office/drawing/2014/main" id="{8A76853C-9F3F-EAAB-710D-981A6EBDD2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60486" y="1300165"/>
            <a:ext cx="6893112" cy="540000"/>
          </a:xfr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en-US" dirty="0"/>
              <a:t>Vat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inzichten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5" name="Text Placeholder 82">
            <a:extLst>
              <a:ext uri="{FF2B5EF4-FFF2-40B4-BE49-F238E27FC236}">
                <a16:creationId xmlns:a16="http://schemas.microsoft.com/office/drawing/2014/main" id="{48D2FF2F-D4C4-A661-F221-C12E5FFBA07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60486" y="2088458"/>
            <a:ext cx="6893112" cy="540000"/>
          </a:xfr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en-US" dirty="0"/>
              <a:t>Vat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inzichten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8" name="Text Placeholder 82">
            <a:extLst>
              <a:ext uri="{FF2B5EF4-FFF2-40B4-BE49-F238E27FC236}">
                <a16:creationId xmlns:a16="http://schemas.microsoft.com/office/drawing/2014/main" id="{1805D439-0EB5-B551-9FF3-31AA109BAA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60486" y="2876750"/>
            <a:ext cx="6893112" cy="612000"/>
          </a:xfr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en-US" dirty="0"/>
              <a:t>Vat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inzichten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9" name="Text Placeholder 82">
            <a:extLst>
              <a:ext uri="{FF2B5EF4-FFF2-40B4-BE49-F238E27FC236}">
                <a16:creationId xmlns:a16="http://schemas.microsoft.com/office/drawing/2014/main" id="{8DC71D7C-36FB-88FB-1152-ECF69C58EDA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60486" y="3740631"/>
            <a:ext cx="6893112" cy="612000"/>
          </a:xfr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en-US" dirty="0"/>
              <a:t>Vat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inzichten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0" name="Text Placeholder 82">
            <a:extLst>
              <a:ext uri="{FF2B5EF4-FFF2-40B4-BE49-F238E27FC236}">
                <a16:creationId xmlns:a16="http://schemas.microsoft.com/office/drawing/2014/main" id="{9F096D07-5F9D-5E6E-3747-47FBDE86DE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60486" y="4602156"/>
            <a:ext cx="6893112" cy="540000"/>
          </a:xfr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en-US" dirty="0"/>
              <a:t>Vat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inzichten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1" name="Text Placeholder 82">
            <a:extLst>
              <a:ext uri="{FF2B5EF4-FFF2-40B4-BE49-F238E27FC236}">
                <a16:creationId xmlns:a16="http://schemas.microsoft.com/office/drawing/2014/main" id="{636D4CD9-5603-B836-E1BC-B7AD49FB61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60486" y="5392805"/>
            <a:ext cx="6893112" cy="972000"/>
          </a:xfrm>
        </p:spPr>
        <p:txBody>
          <a:bodyPr numCol="1">
            <a:norm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en-US" dirty="0"/>
              <a:t>Vat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inzichten</a:t>
            </a:r>
            <a:r>
              <a:rPr lang="en-US" dirty="0"/>
              <a:t>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27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C1E3FB69-00C5-BEB8-6FBA-67B260F0480D}"/>
              </a:ext>
            </a:extLst>
          </p:cNvPr>
          <p:cNvSpPr txBox="1">
            <a:spLocks/>
          </p:cNvSpPr>
          <p:nvPr userDrawn="1"/>
        </p:nvSpPr>
        <p:spPr>
          <a:xfrm>
            <a:off x="2351481" y="1712623"/>
            <a:ext cx="6833883" cy="3432754"/>
          </a:xfrm>
          <a:prstGeom prst="rect">
            <a:avLst/>
          </a:prstGeom>
        </p:spPr>
        <p:txBody>
          <a:bodyPr anchor="ctr"/>
          <a:lstStyle>
            <a:lvl1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600" b="0" i="0" kern="1200" spc="5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31813" indent="-26511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09625" indent="-2730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tabLst>
                <a:tab pos="715963" algn="l"/>
              </a:tabLs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400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7175" indent="-2714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nl-NL" sz="1200" dirty="0">
                <a:solidFill>
                  <a:srgbClr val="FFFFFF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 transitie van het ketenperspectief naar het </a:t>
            </a:r>
            <a:br>
              <a:rPr lang="nl-NL" sz="1200" dirty="0">
                <a:solidFill>
                  <a:srgbClr val="FFFFFF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200" dirty="0">
                <a:solidFill>
                  <a:srgbClr val="FFFFFF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netwerkperspectief raakt veel onderwerpen en partijen.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sz="2800" b="1" dirty="0">
                <a:solidFill>
                  <a:srgbClr val="FFFFFF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Om van start te gaan met het netwerkperspectief is door IZO in samenwerking met PBLQ een </a:t>
            </a:r>
            <a:r>
              <a:rPr lang="nl-NL" sz="2800" b="1" dirty="0" err="1">
                <a:solidFill>
                  <a:srgbClr val="FFFFFF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framework</a:t>
            </a:r>
            <a:r>
              <a:rPr lang="nl-NL" sz="2800" b="1" dirty="0">
                <a:solidFill>
                  <a:srgbClr val="FFFFFF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ontwikkeld dat je op weg helpt.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B6CB137-4004-284A-D87D-BC3FD01B4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9" r="9"/>
          <a:stretch/>
        </p:blipFill>
        <p:spPr>
          <a:xfrm>
            <a:off x="11064690" y="435809"/>
            <a:ext cx="534076" cy="3217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573A87-8E40-7B0B-3C4A-F928BCB43E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67176" r="1820"/>
          <a:stretch/>
        </p:blipFill>
        <p:spPr>
          <a:xfrm>
            <a:off x="335201" y="466169"/>
            <a:ext cx="1728240" cy="592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">
            <a:extLst>
              <a:ext uri="{FF2B5EF4-FFF2-40B4-BE49-F238E27FC236}">
                <a16:creationId xmlns:a16="http://schemas.microsoft.com/office/drawing/2014/main" id="{01445EC8-10A2-CA9D-4A61-C3BDFEAFAFAE}"/>
              </a:ext>
            </a:extLst>
          </p:cNvPr>
          <p:cNvSpPr/>
          <p:nvPr userDrawn="1"/>
        </p:nvSpPr>
        <p:spPr>
          <a:xfrm>
            <a:off x="3987971" y="186711"/>
            <a:ext cx="7886700" cy="6275070"/>
          </a:xfrm>
          <a:prstGeom prst="roundRect">
            <a:avLst>
              <a:gd name="adj" fmla="val 35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Rounded Rectangle 3">
            <a:extLst>
              <a:ext uri="{FF2B5EF4-FFF2-40B4-BE49-F238E27FC236}">
                <a16:creationId xmlns:a16="http://schemas.microsoft.com/office/drawing/2014/main" id="{D1B87B14-E45A-0BA0-462D-0DAF63D9AA87}"/>
              </a:ext>
            </a:extLst>
          </p:cNvPr>
          <p:cNvSpPr/>
          <p:nvPr userDrawn="1"/>
        </p:nvSpPr>
        <p:spPr>
          <a:xfrm>
            <a:off x="4292600" y="435809"/>
            <a:ext cx="114300" cy="659513"/>
          </a:xfrm>
          <a:prstGeom prst="roundRect">
            <a:avLst>
              <a:gd name="adj" fmla="val 245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7" name="Rounded Rectangle 4">
            <a:extLst>
              <a:ext uri="{FF2B5EF4-FFF2-40B4-BE49-F238E27FC236}">
                <a16:creationId xmlns:a16="http://schemas.microsoft.com/office/drawing/2014/main" id="{FA52FB39-932C-5D12-5C3C-3B9C3CD0FDD6}"/>
              </a:ext>
            </a:extLst>
          </p:cNvPr>
          <p:cNvSpPr/>
          <p:nvPr userDrawn="1"/>
        </p:nvSpPr>
        <p:spPr>
          <a:xfrm>
            <a:off x="4292600" y="1222391"/>
            <a:ext cx="114300" cy="659513"/>
          </a:xfrm>
          <a:prstGeom prst="roundRect">
            <a:avLst>
              <a:gd name="adj" fmla="val 24587"/>
            </a:avLst>
          </a:prstGeom>
          <a:solidFill>
            <a:srgbClr val="A7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8" name="Rounded Rectangle 5">
            <a:extLst>
              <a:ext uri="{FF2B5EF4-FFF2-40B4-BE49-F238E27FC236}">
                <a16:creationId xmlns:a16="http://schemas.microsoft.com/office/drawing/2014/main" id="{81919978-F798-C0E7-5AFB-DB5106EABD1D}"/>
              </a:ext>
            </a:extLst>
          </p:cNvPr>
          <p:cNvSpPr/>
          <p:nvPr userDrawn="1"/>
        </p:nvSpPr>
        <p:spPr>
          <a:xfrm>
            <a:off x="4292600" y="2008973"/>
            <a:ext cx="114300" cy="659513"/>
          </a:xfrm>
          <a:prstGeom prst="roundRect">
            <a:avLst>
              <a:gd name="adj" fmla="val 24587"/>
            </a:avLst>
          </a:prstGeom>
          <a:solidFill>
            <a:srgbClr val="B44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9" name="Rounded Rectangle 6">
            <a:extLst>
              <a:ext uri="{FF2B5EF4-FFF2-40B4-BE49-F238E27FC236}">
                <a16:creationId xmlns:a16="http://schemas.microsoft.com/office/drawing/2014/main" id="{BE26400E-81ED-77F8-6FBB-D6E1169728AB}"/>
              </a:ext>
            </a:extLst>
          </p:cNvPr>
          <p:cNvSpPr/>
          <p:nvPr userDrawn="1"/>
        </p:nvSpPr>
        <p:spPr>
          <a:xfrm>
            <a:off x="4292600" y="2795555"/>
            <a:ext cx="114300" cy="740235"/>
          </a:xfrm>
          <a:prstGeom prst="roundRect">
            <a:avLst>
              <a:gd name="adj" fmla="val 24587"/>
            </a:avLst>
          </a:prstGeom>
          <a:solidFill>
            <a:srgbClr val="46B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0" name="Rounded Rectangle 7">
            <a:extLst>
              <a:ext uri="{FF2B5EF4-FFF2-40B4-BE49-F238E27FC236}">
                <a16:creationId xmlns:a16="http://schemas.microsoft.com/office/drawing/2014/main" id="{F33A6E90-96FE-A808-24B0-8C7184F36237}"/>
              </a:ext>
            </a:extLst>
          </p:cNvPr>
          <p:cNvSpPr/>
          <p:nvPr userDrawn="1"/>
        </p:nvSpPr>
        <p:spPr>
          <a:xfrm>
            <a:off x="4292600" y="3662859"/>
            <a:ext cx="114300" cy="740235"/>
          </a:xfrm>
          <a:prstGeom prst="roundRect">
            <a:avLst>
              <a:gd name="adj" fmla="val 24587"/>
            </a:avLst>
          </a:prstGeom>
          <a:solidFill>
            <a:srgbClr val="E36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1" name="Rounded Rectangle 8">
            <a:extLst>
              <a:ext uri="{FF2B5EF4-FFF2-40B4-BE49-F238E27FC236}">
                <a16:creationId xmlns:a16="http://schemas.microsoft.com/office/drawing/2014/main" id="{FD7C5EE1-8515-E4BB-547D-E503E6AB2F7E}"/>
              </a:ext>
            </a:extLst>
          </p:cNvPr>
          <p:cNvSpPr/>
          <p:nvPr userDrawn="1"/>
        </p:nvSpPr>
        <p:spPr>
          <a:xfrm>
            <a:off x="4292600" y="4530163"/>
            <a:ext cx="114300" cy="659513"/>
          </a:xfrm>
          <a:prstGeom prst="roundRect">
            <a:avLst>
              <a:gd name="adj" fmla="val 24587"/>
            </a:avLst>
          </a:prstGeom>
          <a:solidFill>
            <a:srgbClr val="97B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2" name="Rounded Rectangle 9">
            <a:extLst>
              <a:ext uri="{FF2B5EF4-FFF2-40B4-BE49-F238E27FC236}">
                <a16:creationId xmlns:a16="http://schemas.microsoft.com/office/drawing/2014/main" id="{C44C1568-42CD-9403-0E44-8B9C37E7A14C}"/>
              </a:ext>
            </a:extLst>
          </p:cNvPr>
          <p:cNvSpPr/>
          <p:nvPr userDrawn="1"/>
        </p:nvSpPr>
        <p:spPr>
          <a:xfrm>
            <a:off x="4292600" y="5316743"/>
            <a:ext cx="114300" cy="1091351"/>
          </a:xfrm>
          <a:prstGeom prst="roundRect">
            <a:avLst>
              <a:gd name="adj" fmla="val 24587"/>
            </a:avLst>
          </a:prstGeom>
          <a:solidFill>
            <a:srgbClr val="0C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3" name="Rounded Rectangle 11">
            <a:extLst>
              <a:ext uri="{FF2B5EF4-FFF2-40B4-BE49-F238E27FC236}">
                <a16:creationId xmlns:a16="http://schemas.microsoft.com/office/drawing/2014/main" id="{EA29E8A2-1B4F-1FA9-1858-2829A0A2D5A3}"/>
              </a:ext>
            </a:extLst>
          </p:cNvPr>
          <p:cNvSpPr/>
          <p:nvPr userDrawn="1"/>
        </p:nvSpPr>
        <p:spPr>
          <a:xfrm>
            <a:off x="4515623" y="1224102"/>
            <a:ext cx="7126249" cy="659513"/>
          </a:xfrm>
          <a:prstGeom prst="roundRect">
            <a:avLst>
              <a:gd name="adj" fmla="val 7679"/>
            </a:avLst>
          </a:prstGeom>
          <a:solidFill>
            <a:srgbClr val="A7A6A6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4" name="Rounded Rectangle 12">
            <a:extLst>
              <a:ext uri="{FF2B5EF4-FFF2-40B4-BE49-F238E27FC236}">
                <a16:creationId xmlns:a16="http://schemas.microsoft.com/office/drawing/2014/main" id="{7DD9B438-8A18-E27E-A94C-31C22DF468D5}"/>
              </a:ext>
            </a:extLst>
          </p:cNvPr>
          <p:cNvSpPr/>
          <p:nvPr userDrawn="1"/>
        </p:nvSpPr>
        <p:spPr>
          <a:xfrm>
            <a:off x="4515623" y="2012395"/>
            <a:ext cx="7126249" cy="659513"/>
          </a:xfrm>
          <a:prstGeom prst="roundRect">
            <a:avLst>
              <a:gd name="adj" fmla="val 7679"/>
            </a:avLst>
          </a:prstGeom>
          <a:solidFill>
            <a:srgbClr val="B4419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5" name="Rounded Rectangle 13">
            <a:extLst>
              <a:ext uri="{FF2B5EF4-FFF2-40B4-BE49-F238E27FC236}">
                <a16:creationId xmlns:a16="http://schemas.microsoft.com/office/drawing/2014/main" id="{37D8AFAE-9A98-E372-153C-0F6FF8224154}"/>
              </a:ext>
            </a:extLst>
          </p:cNvPr>
          <p:cNvSpPr/>
          <p:nvPr userDrawn="1"/>
        </p:nvSpPr>
        <p:spPr>
          <a:xfrm>
            <a:off x="4515623" y="2800688"/>
            <a:ext cx="7126249" cy="735100"/>
          </a:xfrm>
          <a:prstGeom prst="roundRect">
            <a:avLst>
              <a:gd name="adj" fmla="val 7679"/>
            </a:avLst>
          </a:prstGeom>
          <a:solidFill>
            <a:srgbClr val="46BFE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6" name="Rounded Rectangle 14">
            <a:extLst>
              <a:ext uri="{FF2B5EF4-FFF2-40B4-BE49-F238E27FC236}">
                <a16:creationId xmlns:a16="http://schemas.microsoft.com/office/drawing/2014/main" id="{FD1C7FFF-BF7E-10CF-127B-E7345B3B13C6}"/>
              </a:ext>
            </a:extLst>
          </p:cNvPr>
          <p:cNvSpPr/>
          <p:nvPr userDrawn="1"/>
        </p:nvSpPr>
        <p:spPr>
          <a:xfrm>
            <a:off x="4515623" y="3664568"/>
            <a:ext cx="7126249" cy="735100"/>
          </a:xfrm>
          <a:prstGeom prst="roundRect">
            <a:avLst>
              <a:gd name="adj" fmla="val 7679"/>
            </a:avLst>
          </a:prstGeom>
          <a:solidFill>
            <a:srgbClr val="E36D26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7" name="Rounded Rectangle 15">
            <a:extLst>
              <a:ext uri="{FF2B5EF4-FFF2-40B4-BE49-F238E27FC236}">
                <a16:creationId xmlns:a16="http://schemas.microsoft.com/office/drawing/2014/main" id="{CCE56D27-C829-3AD2-F051-1CCC0BD2861B}"/>
              </a:ext>
            </a:extLst>
          </p:cNvPr>
          <p:cNvSpPr/>
          <p:nvPr userDrawn="1"/>
        </p:nvSpPr>
        <p:spPr>
          <a:xfrm>
            <a:off x="4515623" y="4528448"/>
            <a:ext cx="7126249" cy="659513"/>
          </a:xfrm>
          <a:prstGeom prst="roundRect">
            <a:avLst>
              <a:gd name="adj" fmla="val 7679"/>
            </a:avLst>
          </a:prstGeom>
          <a:solidFill>
            <a:srgbClr val="97BE3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8" name="Rounded Rectangle 16">
            <a:extLst>
              <a:ext uri="{FF2B5EF4-FFF2-40B4-BE49-F238E27FC236}">
                <a16:creationId xmlns:a16="http://schemas.microsoft.com/office/drawing/2014/main" id="{AE7B9242-7B91-4086-93E9-ED953EF078BD}"/>
              </a:ext>
            </a:extLst>
          </p:cNvPr>
          <p:cNvSpPr/>
          <p:nvPr userDrawn="1"/>
        </p:nvSpPr>
        <p:spPr>
          <a:xfrm>
            <a:off x="4515623" y="5316743"/>
            <a:ext cx="7126249" cy="1091351"/>
          </a:xfrm>
          <a:prstGeom prst="roundRect">
            <a:avLst>
              <a:gd name="adj" fmla="val 7679"/>
            </a:avLst>
          </a:prstGeom>
          <a:solidFill>
            <a:srgbClr val="0CB14B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7C14A77-5E76-81DC-34C7-F6203D246814}"/>
              </a:ext>
            </a:extLst>
          </p:cNvPr>
          <p:cNvCxnSpPr/>
          <p:nvPr userDrawn="1"/>
        </p:nvCxnSpPr>
        <p:spPr>
          <a:xfrm>
            <a:off x="4515623" y="1159712"/>
            <a:ext cx="712800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338E927-4D09-07B3-EE86-C3E688B3A874}"/>
              </a:ext>
            </a:extLst>
          </p:cNvPr>
          <p:cNvCxnSpPr/>
          <p:nvPr userDrawn="1"/>
        </p:nvCxnSpPr>
        <p:spPr>
          <a:xfrm>
            <a:off x="4515623" y="1948005"/>
            <a:ext cx="712800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EDEDEA8-CFAE-84B9-E0A4-79A8EC4BF0E7}"/>
              </a:ext>
            </a:extLst>
          </p:cNvPr>
          <p:cNvCxnSpPr/>
          <p:nvPr userDrawn="1"/>
        </p:nvCxnSpPr>
        <p:spPr>
          <a:xfrm>
            <a:off x="4515623" y="2736298"/>
            <a:ext cx="712800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CD6442A-79F3-A3EF-7CD9-595164A78E62}"/>
              </a:ext>
            </a:extLst>
          </p:cNvPr>
          <p:cNvCxnSpPr/>
          <p:nvPr userDrawn="1"/>
        </p:nvCxnSpPr>
        <p:spPr>
          <a:xfrm>
            <a:off x="4515623" y="3600178"/>
            <a:ext cx="712800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ADFFE96-6DC4-7F7C-7EF8-F1D53FCC56C6}"/>
              </a:ext>
            </a:extLst>
          </p:cNvPr>
          <p:cNvCxnSpPr/>
          <p:nvPr userDrawn="1"/>
        </p:nvCxnSpPr>
        <p:spPr>
          <a:xfrm>
            <a:off x="4515623" y="4464058"/>
            <a:ext cx="712800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ED85501-C074-22EB-DA47-19D815670AE5}"/>
              </a:ext>
            </a:extLst>
          </p:cNvPr>
          <p:cNvCxnSpPr/>
          <p:nvPr userDrawn="1"/>
        </p:nvCxnSpPr>
        <p:spPr>
          <a:xfrm>
            <a:off x="4515623" y="5252351"/>
            <a:ext cx="7128000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10">
            <a:extLst>
              <a:ext uri="{FF2B5EF4-FFF2-40B4-BE49-F238E27FC236}">
                <a16:creationId xmlns:a16="http://schemas.microsoft.com/office/drawing/2014/main" id="{67D7A782-6D5A-504E-20B7-CF57E9AA6F44}"/>
              </a:ext>
            </a:extLst>
          </p:cNvPr>
          <p:cNvSpPr/>
          <p:nvPr userDrawn="1"/>
        </p:nvSpPr>
        <p:spPr>
          <a:xfrm>
            <a:off x="4515623" y="435809"/>
            <a:ext cx="7126249" cy="659513"/>
          </a:xfrm>
          <a:prstGeom prst="roundRect">
            <a:avLst>
              <a:gd name="adj" fmla="val 7679"/>
            </a:avLst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1A9AFDE-6E68-3498-4904-ADBF17DE4C57}"/>
              </a:ext>
            </a:extLst>
          </p:cNvPr>
          <p:cNvSpPr txBox="1"/>
          <p:nvPr userDrawn="1"/>
        </p:nvSpPr>
        <p:spPr>
          <a:xfrm>
            <a:off x="4654327" y="511872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Algemene Informatie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36C6F6D-B0E8-E382-C5AF-74BC6A43F513}"/>
              </a:ext>
            </a:extLst>
          </p:cNvPr>
          <p:cNvSpPr txBox="1"/>
          <p:nvPr userDrawn="1"/>
        </p:nvSpPr>
        <p:spPr>
          <a:xfrm>
            <a:off x="4654327" y="1300165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Wet- en regelgeving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1B7F162-03D0-8319-BAA3-07E22C41EF0F}"/>
              </a:ext>
            </a:extLst>
          </p:cNvPr>
          <p:cNvSpPr txBox="1"/>
          <p:nvPr userDrawn="1"/>
        </p:nvSpPr>
        <p:spPr>
          <a:xfrm>
            <a:off x="4654327" y="2088458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Organisatie beleid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4391336-6E15-B605-751B-06CDA89122BD}"/>
              </a:ext>
            </a:extLst>
          </p:cNvPr>
          <p:cNvSpPr txBox="1"/>
          <p:nvPr userDrawn="1"/>
        </p:nvSpPr>
        <p:spPr>
          <a:xfrm>
            <a:off x="4654327" y="2876751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Processen</a:t>
            </a:r>
            <a:b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endParaRPr kumimoji="0" lang="nl-NL" sz="1200" b="0" i="0" u="none" strike="noStrike" kern="1200" cap="none" spc="0" normalizeH="0" baseline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97FAAB9-89DF-086B-CFA6-4C2A08692A24}"/>
              </a:ext>
            </a:extLst>
          </p:cNvPr>
          <p:cNvSpPr txBox="1"/>
          <p:nvPr userDrawn="1"/>
        </p:nvSpPr>
        <p:spPr>
          <a:xfrm>
            <a:off x="4654327" y="3740631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Informatie</a:t>
            </a:r>
            <a:b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endParaRPr kumimoji="0" lang="nl-NL" sz="1200" b="0" i="0" u="none" strike="noStrike" kern="1200" cap="none" spc="0" normalizeH="0" baseline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D515A99-40D5-51DD-2C3A-B0C5ACAC6497}"/>
              </a:ext>
            </a:extLst>
          </p:cNvPr>
          <p:cNvSpPr txBox="1"/>
          <p:nvPr userDrawn="1"/>
        </p:nvSpPr>
        <p:spPr>
          <a:xfrm>
            <a:off x="4654327" y="4602156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Applicatie</a:t>
            </a:r>
            <a:b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endParaRPr kumimoji="0" lang="nl-NL" sz="1200" b="0" i="0" u="none" strike="noStrike" kern="1200" cap="none" spc="0" normalizeH="0" baseline="0" dirty="0">
              <a:ln>
                <a:noFill/>
              </a:ln>
              <a:solidFill>
                <a:srgbClr val="42145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C460C1D-063B-F2DB-842B-9C38C4E1C8EE}"/>
              </a:ext>
            </a:extLst>
          </p:cNvPr>
          <p:cNvSpPr txBox="1"/>
          <p:nvPr userDrawn="1"/>
        </p:nvSpPr>
        <p:spPr>
          <a:xfrm>
            <a:off x="4654327" y="5392806"/>
            <a:ext cx="1164401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IT-infra-structuur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57518C-C8BC-744D-53E9-853728172752}"/>
              </a:ext>
            </a:extLst>
          </p:cNvPr>
          <p:cNvSpPr txBox="1"/>
          <p:nvPr userDrawn="1"/>
        </p:nvSpPr>
        <p:spPr>
          <a:xfrm>
            <a:off x="5781148" y="511872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A97A90-F7E2-54BA-7EA6-CFF5738F792B}"/>
              </a:ext>
            </a:extLst>
          </p:cNvPr>
          <p:cNvSpPr txBox="1"/>
          <p:nvPr userDrawn="1"/>
        </p:nvSpPr>
        <p:spPr>
          <a:xfrm>
            <a:off x="5781148" y="1299813"/>
            <a:ext cx="930937" cy="4154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Zorg- wetgeving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10AA02C-9BD4-BCEF-4C40-E3C927C38EF5}"/>
              </a:ext>
            </a:extLst>
          </p:cNvPr>
          <p:cNvSpPr txBox="1"/>
          <p:nvPr userDrawn="1"/>
        </p:nvSpPr>
        <p:spPr>
          <a:xfrm>
            <a:off x="5781148" y="2074670"/>
            <a:ext cx="930937" cy="4154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Referentie architectuur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757B4C-6BE2-89E1-834B-AA02B0BD0BA7}"/>
              </a:ext>
            </a:extLst>
          </p:cNvPr>
          <p:cNvSpPr txBox="1"/>
          <p:nvPr userDrawn="1"/>
        </p:nvSpPr>
        <p:spPr>
          <a:xfrm>
            <a:off x="5781148" y="2874478"/>
            <a:ext cx="930937" cy="4154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Uitgangs-situatie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B2013-ACC5-6CED-0BCF-49915CE9B1F9}"/>
              </a:ext>
            </a:extLst>
          </p:cNvPr>
          <p:cNvSpPr txBox="1"/>
          <p:nvPr userDrawn="1"/>
        </p:nvSpPr>
        <p:spPr>
          <a:xfrm>
            <a:off x="5781148" y="3749529"/>
            <a:ext cx="1310316" cy="5539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Informatie-standaard of afsprakenstelsel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CB724C2-A2A9-3DD2-4D5C-06355D81A151}"/>
              </a:ext>
            </a:extLst>
          </p:cNvPr>
          <p:cNvSpPr txBox="1"/>
          <p:nvPr userDrawn="1"/>
        </p:nvSpPr>
        <p:spPr>
          <a:xfrm>
            <a:off x="5781148" y="4625018"/>
            <a:ext cx="930937" cy="4154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Informatie-systeem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CEA8832-B9E0-E10C-2765-F79D11134FB0}"/>
              </a:ext>
            </a:extLst>
          </p:cNvPr>
          <p:cNvSpPr txBox="1"/>
          <p:nvPr userDrawn="1"/>
        </p:nvSpPr>
        <p:spPr>
          <a:xfrm>
            <a:off x="5781148" y="5407213"/>
            <a:ext cx="930937" cy="4154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Applicatie-proces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655183-52CB-4C57-6FF2-896A1A500DED}"/>
              </a:ext>
            </a:extLst>
          </p:cNvPr>
          <p:cNvSpPr txBox="1"/>
          <p:nvPr userDrawn="1"/>
        </p:nvSpPr>
        <p:spPr>
          <a:xfrm>
            <a:off x="5781148" y="5904080"/>
            <a:ext cx="1182197" cy="4154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Communicatie-standaard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43D1E2-1416-238F-D965-DDAC3823AF96}"/>
              </a:ext>
            </a:extLst>
          </p:cNvPr>
          <p:cNvSpPr txBox="1"/>
          <p:nvPr userDrawn="1"/>
        </p:nvSpPr>
        <p:spPr>
          <a:xfrm>
            <a:off x="6884139" y="511872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Netwerk-perspectief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FED23E-E690-CCB4-91D6-11366C207F21}"/>
              </a:ext>
            </a:extLst>
          </p:cNvPr>
          <p:cNvSpPr txBox="1"/>
          <p:nvPr userDrawn="1"/>
        </p:nvSpPr>
        <p:spPr>
          <a:xfrm>
            <a:off x="6884139" y="1299813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Overige wetgeving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EA4C9F-78D6-33DD-2627-D87B1F1DF711}"/>
              </a:ext>
            </a:extLst>
          </p:cNvPr>
          <p:cNvSpPr txBox="1"/>
          <p:nvPr userDrawn="1"/>
        </p:nvSpPr>
        <p:spPr>
          <a:xfrm>
            <a:off x="6884139" y="2074670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Stakeholders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D4938D0-A918-06AA-1D47-4756F090A1CF}"/>
              </a:ext>
            </a:extLst>
          </p:cNvPr>
          <p:cNvSpPr txBox="1"/>
          <p:nvPr userDrawn="1"/>
        </p:nvSpPr>
        <p:spPr>
          <a:xfrm>
            <a:off x="6884139" y="2874478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Meerwaarde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AE617B-E562-2A1C-4C3B-6A93D1C0AE34}"/>
              </a:ext>
            </a:extLst>
          </p:cNvPr>
          <p:cNvSpPr txBox="1"/>
          <p:nvPr userDrawn="1"/>
        </p:nvSpPr>
        <p:spPr>
          <a:xfrm>
            <a:off x="6884139" y="3749529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Dataset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8D72A7-D64B-CDA3-40F2-9DE1A98A415F}"/>
              </a:ext>
            </a:extLst>
          </p:cNvPr>
          <p:cNvSpPr txBox="1"/>
          <p:nvPr userDrawn="1"/>
        </p:nvSpPr>
        <p:spPr>
          <a:xfrm>
            <a:off x="6884139" y="4625018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Applicatie-proces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AAA2E1-C251-95C6-3ED4-90BAE72D3680}"/>
              </a:ext>
            </a:extLst>
          </p:cNvPr>
          <p:cNvSpPr txBox="1"/>
          <p:nvPr userDrawn="1"/>
        </p:nvSpPr>
        <p:spPr>
          <a:xfrm>
            <a:off x="6884139" y="5407213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Lokalisatie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0787972-A21D-765E-68C7-3B92F4E0EADD}"/>
              </a:ext>
            </a:extLst>
          </p:cNvPr>
          <p:cNvSpPr txBox="1"/>
          <p:nvPr userDrawn="1"/>
        </p:nvSpPr>
        <p:spPr>
          <a:xfrm>
            <a:off x="6884139" y="5904080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Autorisatie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A051F9E-495A-3408-6729-52C171A89008}"/>
              </a:ext>
            </a:extLst>
          </p:cNvPr>
          <p:cNvSpPr txBox="1"/>
          <p:nvPr userDrawn="1"/>
        </p:nvSpPr>
        <p:spPr>
          <a:xfrm>
            <a:off x="7931321" y="511872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Huidige status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6BBC1B2-272A-2920-7D31-2D2481A12AA2}"/>
              </a:ext>
            </a:extLst>
          </p:cNvPr>
          <p:cNvSpPr txBox="1"/>
          <p:nvPr userDrawn="1"/>
        </p:nvSpPr>
        <p:spPr>
          <a:xfrm>
            <a:off x="7931321" y="1299813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Grondslag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6F4575E-0178-3A57-3AD4-697E30D2E700}"/>
              </a:ext>
            </a:extLst>
          </p:cNvPr>
          <p:cNvSpPr txBox="1"/>
          <p:nvPr userDrawn="1"/>
        </p:nvSpPr>
        <p:spPr>
          <a:xfrm>
            <a:off x="7931321" y="2074670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Netwerk-actoren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E76FD0-5313-5B3A-8B0A-D74B4E90A590}"/>
              </a:ext>
            </a:extLst>
          </p:cNvPr>
          <p:cNvSpPr txBox="1"/>
          <p:nvPr userDrawn="1"/>
        </p:nvSpPr>
        <p:spPr>
          <a:xfrm>
            <a:off x="7931321" y="2874478"/>
            <a:ext cx="1115402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Bedrijfsproces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4BBB2E-8A9E-8EB6-CFFC-5381E8AF819C}"/>
              </a:ext>
            </a:extLst>
          </p:cNvPr>
          <p:cNvSpPr txBox="1"/>
          <p:nvPr userDrawn="1"/>
        </p:nvSpPr>
        <p:spPr>
          <a:xfrm>
            <a:off x="7931321" y="3749529"/>
            <a:ext cx="1008398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Gegevens- of kennismodel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CD5B64-E74D-6CF0-6A7C-0D2409828F1A}"/>
              </a:ext>
            </a:extLst>
          </p:cNvPr>
          <p:cNvSpPr txBox="1"/>
          <p:nvPr userDrawn="1"/>
        </p:nvSpPr>
        <p:spPr>
          <a:xfrm>
            <a:off x="7931321" y="4625018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Kwaliteits-borging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DE723E4-10AA-1548-D609-982BE45F35C7}"/>
              </a:ext>
            </a:extLst>
          </p:cNvPr>
          <p:cNvSpPr txBox="1"/>
          <p:nvPr userDrawn="1"/>
        </p:nvSpPr>
        <p:spPr>
          <a:xfrm>
            <a:off x="7931321" y="5407213"/>
            <a:ext cx="1115402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Identificatie en authenticatie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945854A-301C-60EB-6268-356AB225536A}"/>
              </a:ext>
            </a:extLst>
          </p:cNvPr>
          <p:cNvSpPr txBox="1"/>
          <p:nvPr userDrawn="1"/>
        </p:nvSpPr>
        <p:spPr>
          <a:xfrm>
            <a:off x="7931321" y="5904080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Logging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51E44EC-3A52-A706-2735-5E7CB2F5BA27}"/>
              </a:ext>
            </a:extLst>
          </p:cNvPr>
          <p:cNvSpPr txBox="1"/>
          <p:nvPr userDrawn="1"/>
        </p:nvSpPr>
        <p:spPr>
          <a:xfrm>
            <a:off x="9137550" y="511872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Samenhang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2AF5DEF-9B5A-A82D-74DB-86B647503C2D}"/>
              </a:ext>
            </a:extLst>
          </p:cNvPr>
          <p:cNvSpPr txBox="1"/>
          <p:nvPr userDrawn="1"/>
        </p:nvSpPr>
        <p:spPr>
          <a:xfrm>
            <a:off x="9137550" y="2074670"/>
            <a:ext cx="930937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Rollen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D45400B-4AC4-7625-5680-52C6257D600E}"/>
              </a:ext>
            </a:extLst>
          </p:cNvPr>
          <p:cNvSpPr txBox="1"/>
          <p:nvPr userDrawn="1"/>
        </p:nvSpPr>
        <p:spPr>
          <a:xfrm>
            <a:off x="9137550" y="2874478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Algemene informatie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EC09FEC-C6A8-299F-D71C-9E000F8E9F5D}"/>
              </a:ext>
            </a:extLst>
          </p:cNvPr>
          <p:cNvSpPr txBox="1"/>
          <p:nvPr userDrawn="1"/>
        </p:nvSpPr>
        <p:spPr>
          <a:xfrm>
            <a:off x="9137550" y="3749529"/>
            <a:ext cx="1008398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Terminologie-en codestelsel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A36A90B-AFA2-3DFD-70E9-C2D93D14A9BA}"/>
              </a:ext>
            </a:extLst>
          </p:cNvPr>
          <p:cNvSpPr txBox="1"/>
          <p:nvPr userDrawn="1"/>
        </p:nvSpPr>
        <p:spPr>
          <a:xfrm>
            <a:off x="9137550" y="5407213"/>
            <a:ext cx="1008398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Toestemming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9EE9FDF-0FDE-A5F5-A77E-0FDFE1DD6F94}"/>
              </a:ext>
            </a:extLst>
          </p:cNvPr>
          <p:cNvSpPr txBox="1"/>
          <p:nvPr userDrawn="1"/>
        </p:nvSpPr>
        <p:spPr>
          <a:xfrm>
            <a:off x="10236775" y="511872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Meer informatie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0E9FB73-E046-0112-9E84-9447A3E98039}"/>
              </a:ext>
            </a:extLst>
          </p:cNvPr>
          <p:cNvSpPr txBox="1"/>
          <p:nvPr userDrawn="1"/>
        </p:nvSpPr>
        <p:spPr>
          <a:xfrm>
            <a:off x="10236775" y="2074670"/>
            <a:ext cx="930937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Beveiligings-beleid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5279BFC-9E28-B704-7F57-913B23BC874F}"/>
              </a:ext>
            </a:extLst>
          </p:cNvPr>
          <p:cNvSpPr txBox="1"/>
          <p:nvPr userDrawn="1"/>
        </p:nvSpPr>
        <p:spPr>
          <a:xfrm>
            <a:off x="10236775" y="2874478"/>
            <a:ext cx="1405097" cy="55399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Kwaliteitsstandaard of zorginhoudelijke richtlijn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E94BA9-2089-3F92-0C88-98062B1F8D42}"/>
              </a:ext>
            </a:extLst>
          </p:cNvPr>
          <p:cNvSpPr txBox="1"/>
          <p:nvPr userDrawn="1"/>
        </p:nvSpPr>
        <p:spPr>
          <a:xfrm>
            <a:off x="10236775" y="3749529"/>
            <a:ext cx="749030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Kwaliteitsborging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9848526-CC31-BB5A-E331-274FC2EB8433}"/>
              </a:ext>
            </a:extLst>
          </p:cNvPr>
          <p:cNvSpPr txBox="1"/>
          <p:nvPr userDrawn="1"/>
        </p:nvSpPr>
        <p:spPr>
          <a:xfrm>
            <a:off x="10236775" y="5407213"/>
            <a:ext cx="1008398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Adressering</a:t>
            </a:r>
          </a:p>
        </p:txBody>
      </p:sp>
    </p:spTree>
    <p:extLst>
      <p:ext uri="{BB962C8B-B14F-4D97-AF65-F5344CB8AC3E}">
        <p14:creationId xmlns:p14="http://schemas.microsoft.com/office/powerpoint/2010/main" val="262015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gemene Infor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FE069F99-DBAD-0E19-D491-251D305EB456}"/>
              </a:ext>
            </a:extLst>
          </p:cNvPr>
          <p:cNvSpPr/>
          <p:nvPr userDrawn="1"/>
        </p:nvSpPr>
        <p:spPr>
          <a:xfrm>
            <a:off x="569556" y="2761377"/>
            <a:ext cx="114300" cy="2179833"/>
          </a:xfrm>
          <a:prstGeom prst="roundRect">
            <a:avLst>
              <a:gd name="adj" fmla="val 2458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88B2307F-8AA4-B11A-F1B1-9A980BDAFE67}"/>
              </a:ext>
            </a:extLst>
          </p:cNvPr>
          <p:cNvSpPr/>
          <p:nvPr userDrawn="1"/>
        </p:nvSpPr>
        <p:spPr>
          <a:xfrm>
            <a:off x="792579" y="2761377"/>
            <a:ext cx="1869519" cy="2179833"/>
          </a:xfrm>
          <a:prstGeom prst="roundRect">
            <a:avLst>
              <a:gd name="adj" fmla="val 2042"/>
            </a:avLst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D5BB2D-46CA-BE97-0F06-252EB02AED88}"/>
              </a:ext>
            </a:extLst>
          </p:cNvPr>
          <p:cNvSpPr txBox="1"/>
          <p:nvPr userDrawn="1"/>
        </p:nvSpPr>
        <p:spPr>
          <a:xfrm>
            <a:off x="939423" y="2898859"/>
            <a:ext cx="1434635" cy="191077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Algemene Informatie</a:t>
            </a:r>
          </a:p>
          <a:p>
            <a:pPr>
              <a:spcBef>
                <a:spcPts val="1000"/>
              </a:spcBef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Over</a:t>
            </a:r>
          </a:p>
          <a:p>
            <a:pPr>
              <a:spcBef>
                <a:spcPts val="1000"/>
              </a:spcBef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Netwerkperspectief </a:t>
            </a:r>
          </a:p>
          <a:p>
            <a:pPr>
              <a:spcBef>
                <a:spcPts val="1000"/>
              </a:spcBef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Huidige status</a:t>
            </a:r>
          </a:p>
          <a:p>
            <a:pPr>
              <a:spcBef>
                <a:spcPts val="1000"/>
              </a:spcBef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Samenhang</a:t>
            </a:r>
          </a:p>
          <a:p>
            <a:pPr>
              <a:spcBef>
                <a:spcPts val="1000"/>
              </a:spcBef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Meer informatie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53B992-1F26-05DE-77D3-D6CF35027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5708" y="1125078"/>
            <a:ext cx="7146000" cy="51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Beschrijf hier de componenten die onder algemene informatie vallen…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53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t- en regelgev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53B992-1F26-05DE-77D3-D6CF35027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5708" y="1125078"/>
            <a:ext cx="7146000" cy="51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Beschrijf hier de componenten die onder wet- en regelgeving vallen…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26C56AF2-83D0-EFB6-D6E7-F19A220A17E2}"/>
              </a:ext>
            </a:extLst>
          </p:cNvPr>
          <p:cNvSpPr/>
          <p:nvPr userDrawn="1"/>
        </p:nvSpPr>
        <p:spPr>
          <a:xfrm>
            <a:off x="563841" y="2761377"/>
            <a:ext cx="125730" cy="1723643"/>
          </a:xfrm>
          <a:prstGeom prst="roundRect">
            <a:avLst>
              <a:gd name="adj" fmla="val 24587"/>
            </a:avLst>
          </a:prstGeom>
          <a:solidFill>
            <a:srgbClr val="A7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DEBA6AE8-C52C-E967-2A00-F5F7DD637803}"/>
              </a:ext>
            </a:extLst>
          </p:cNvPr>
          <p:cNvSpPr/>
          <p:nvPr userDrawn="1"/>
        </p:nvSpPr>
        <p:spPr>
          <a:xfrm>
            <a:off x="699103" y="2761377"/>
            <a:ext cx="2056471" cy="1723643"/>
          </a:xfrm>
          <a:prstGeom prst="roundRect">
            <a:avLst>
              <a:gd name="adj" fmla="val 2042"/>
            </a:avLst>
          </a:prstGeom>
          <a:solidFill>
            <a:srgbClr val="A7A6A6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9DC34A-1238-9CCF-40FB-9DF2EC42E926}"/>
              </a:ext>
            </a:extLst>
          </p:cNvPr>
          <p:cNvSpPr txBox="1"/>
          <p:nvPr userDrawn="1"/>
        </p:nvSpPr>
        <p:spPr>
          <a:xfrm>
            <a:off x="876591" y="2898859"/>
            <a:ext cx="1382307" cy="149271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Wet- en regelgeving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Zorgwetgeving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Overige wetgeving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Grondslag</a:t>
            </a:r>
          </a:p>
        </p:txBody>
      </p:sp>
    </p:spTree>
    <p:extLst>
      <p:ext uri="{BB962C8B-B14F-4D97-AF65-F5344CB8AC3E}">
        <p14:creationId xmlns:p14="http://schemas.microsoft.com/office/powerpoint/2010/main" val="361871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satie bele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53B992-1F26-05DE-77D3-D6CF35027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5708" y="1125078"/>
            <a:ext cx="7146000" cy="51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Beschrijf hier de componenten die onder organisatie beleid vallen…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96B6833F-D5D3-EEE9-C32F-0562E6963B86}"/>
              </a:ext>
            </a:extLst>
          </p:cNvPr>
          <p:cNvSpPr/>
          <p:nvPr userDrawn="1"/>
        </p:nvSpPr>
        <p:spPr>
          <a:xfrm>
            <a:off x="569556" y="2761377"/>
            <a:ext cx="114300" cy="2323853"/>
          </a:xfrm>
          <a:prstGeom prst="roundRect">
            <a:avLst>
              <a:gd name="adj" fmla="val 24587"/>
            </a:avLst>
          </a:prstGeom>
          <a:solidFill>
            <a:srgbClr val="B44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E4D31A5D-958C-C6EF-FE6B-BC4D93129429}"/>
              </a:ext>
            </a:extLst>
          </p:cNvPr>
          <p:cNvSpPr/>
          <p:nvPr userDrawn="1"/>
        </p:nvSpPr>
        <p:spPr>
          <a:xfrm>
            <a:off x="792579" y="2761377"/>
            <a:ext cx="1869519" cy="2323853"/>
          </a:xfrm>
          <a:prstGeom prst="roundRect">
            <a:avLst>
              <a:gd name="adj" fmla="val 2042"/>
            </a:avLst>
          </a:prstGeom>
          <a:solidFill>
            <a:srgbClr val="B4419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31B07-F389-A971-B036-2F7AB22A772A}"/>
              </a:ext>
            </a:extLst>
          </p:cNvPr>
          <p:cNvSpPr txBox="1"/>
          <p:nvPr userDrawn="1"/>
        </p:nvSpPr>
        <p:spPr>
          <a:xfrm>
            <a:off x="939423" y="2898859"/>
            <a:ext cx="1362625" cy="207236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Organisatie beleid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Referentie architectuur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Stakeholders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Netwerkactoren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Rollen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Beveiligingsbeleid</a:t>
            </a:r>
          </a:p>
        </p:txBody>
      </p:sp>
    </p:spTree>
    <p:extLst>
      <p:ext uri="{BB962C8B-B14F-4D97-AF65-F5344CB8AC3E}">
        <p14:creationId xmlns:p14="http://schemas.microsoft.com/office/powerpoint/2010/main" val="163904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53B992-1F26-05DE-77D3-D6CF35027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5708" y="1125078"/>
            <a:ext cx="7146000" cy="51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Beschrijf hier de componenten die onder processen vallen…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CFE41C5F-7BC1-D12D-8CD6-6EC63F2A686E}"/>
              </a:ext>
            </a:extLst>
          </p:cNvPr>
          <p:cNvSpPr/>
          <p:nvPr userDrawn="1"/>
        </p:nvSpPr>
        <p:spPr>
          <a:xfrm>
            <a:off x="569556" y="2761377"/>
            <a:ext cx="114300" cy="2683903"/>
          </a:xfrm>
          <a:prstGeom prst="roundRect">
            <a:avLst>
              <a:gd name="adj" fmla="val 24587"/>
            </a:avLst>
          </a:prstGeom>
          <a:solidFill>
            <a:srgbClr val="46B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0BD6ED20-8F2F-E642-9D42-C5E231718B5C}"/>
              </a:ext>
            </a:extLst>
          </p:cNvPr>
          <p:cNvSpPr/>
          <p:nvPr userDrawn="1"/>
        </p:nvSpPr>
        <p:spPr>
          <a:xfrm>
            <a:off x="792579" y="2761377"/>
            <a:ext cx="1869519" cy="2683903"/>
          </a:xfrm>
          <a:prstGeom prst="roundRect">
            <a:avLst>
              <a:gd name="adj" fmla="val 2042"/>
            </a:avLst>
          </a:prstGeom>
          <a:solidFill>
            <a:srgbClr val="46BFEA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83513A-1558-5AC4-9FD3-75D807F638D8}"/>
              </a:ext>
            </a:extLst>
          </p:cNvPr>
          <p:cNvSpPr txBox="1"/>
          <p:nvPr userDrawn="1"/>
        </p:nvSpPr>
        <p:spPr>
          <a:xfrm>
            <a:off x="939423" y="2898859"/>
            <a:ext cx="1206668" cy="192103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Processen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Uitgangssituatie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Meerwaarde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Bedrijfsproces 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 err="1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Kwaliteits-standaard</a:t>
            </a: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of zorginhoudelijke richtlijn</a:t>
            </a:r>
          </a:p>
        </p:txBody>
      </p:sp>
    </p:spTree>
    <p:extLst>
      <p:ext uri="{BB962C8B-B14F-4D97-AF65-F5344CB8AC3E}">
        <p14:creationId xmlns:p14="http://schemas.microsoft.com/office/powerpoint/2010/main" val="8362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53B992-1F26-05DE-77D3-D6CF35027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5708" y="1125078"/>
            <a:ext cx="7146000" cy="51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Beschrijf hier de componenten die onder informatie vallen…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E8BD6716-0467-CD25-EBE8-0C21980219CD}"/>
              </a:ext>
            </a:extLst>
          </p:cNvPr>
          <p:cNvSpPr/>
          <p:nvPr userDrawn="1"/>
        </p:nvSpPr>
        <p:spPr>
          <a:xfrm>
            <a:off x="569556" y="2761377"/>
            <a:ext cx="114300" cy="2755913"/>
          </a:xfrm>
          <a:prstGeom prst="roundRect">
            <a:avLst>
              <a:gd name="adj" fmla="val 24587"/>
            </a:avLst>
          </a:prstGeom>
          <a:solidFill>
            <a:srgbClr val="E36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E0CE5E24-A0E9-CC7A-C9D1-0695A900E7BE}"/>
              </a:ext>
            </a:extLst>
          </p:cNvPr>
          <p:cNvSpPr/>
          <p:nvPr userDrawn="1"/>
        </p:nvSpPr>
        <p:spPr>
          <a:xfrm>
            <a:off x="792579" y="2761377"/>
            <a:ext cx="1869519" cy="2755913"/>
          </a:xfrm>
          <a:prstGeom prst="roundRect">
            <a:avLst>
              <a:gd name="adj" fmla="val 2042"/>
            </a:avLst>
          </a:prstGeom>
          <a:solidFill>
            <a:srgbClr val="E36D26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52D9BC-A959-7516-D401-5139174F51C5}"/>
              </a:ext>
            </a:extLst>
          </p:cNvPr>
          <p:cNvSpPr txBox="1"/>
          <p:nvPr userDrawn="1"/>
        </p:nvSpPr>
        <p:spPr>
          <a:xfrm>
            <a:off x="939422" y="2898859"/>
            <a:ext cx="1256643" cy="2372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1000"/>
              </a:spcBef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Informatie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Informatie-standaard of afsprakenstelsel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Dataset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Gegevens- of kennismodel 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Terminologie-</a:t>
            </a:r>
            <a:b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en codestelsel 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Kwaliteitsborging</a:t>
            </a:r>
          </a:p>
        </p:txBody>
      </p:sp>
    </p:spTree>
    <p:extLst>
      <p:ext uri="{BB962C8B-B14F-4D97-AF65-F5344CB8AC3E}">
        <p14:creationId xmlns:p14="http://schemas.microsoft.com/office/powerpoint/2010/main" val="418051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lic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53B992-1F26-05DE-77D3-D6CF350278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5708" y="1125078"/>
            <a:ext cx="7146000" cy="514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Beschrijf hier de componenten die onder applicatie vallen…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5CF570C9-C561-06F2-25B7-58F31AEF0DE0}"/>
              </a:ext>
            </a:extLst>
          </p:cNvPr>
          <p:cNvSpPr/>
          <p:nvPr userDrawn="1"/>
        </p:nvSpPr>
        <p:spPr>
          <a:xfrm>
            <a:off x="569556" y="2761377"/>
            <a:ext cx="114300" cy="1459733"/>
          </a:xfrm>
          <a:prstGeom prst="roundRect">
            <a:avLst>
              <a:gd name="adj" fmla="val 24587"/>
            </a:avLst>
          </a:prstGeom>
          <a:solidFill>
            <a:srgbClr val="97B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FDFAA14D-703B-785D-BD9D-650EF6F2092C}"/>
              </a:ext>
            </a:extLst>
          </p:cNvPr>
          <p:cNvSpPr/>
          <p:nvPr userDrawn="1"/>
        </p:nvSpPr>
        <p:spPr>
          <a:xfrm>
            <a:off x="792579" y="2761377"/>
            <a:ext cx="1869519" cy="1459733"/>
          </a:xfrm>
          <a:prstGeom prst="roundRect">
            <a:avLst>
              <a:gd name="adj" fmla="val 2042"/>
            </a:avLst>
          </a:prstGeom>
          <a:solidFill>
            <a:srgbClr val="97BE3D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422CA-C1BB-A187-4E94-B0F03FFC8326}"/>
              </a:ext>
            </a:extLst>
          </p:cNvPr>
          <p:cNvSpPr txBox="1"/>
          <p:nvPr userDrawn="1"/>
        </p:nvSpPr>
        <p:spPr>
          <a:xfrm>
            <a:off x="939422" y="2898859"/>
            <a:ext cx="1362626" cy="114646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1000"/>
              </a:spcBef>
              <a:defRPr/>
            </a:pPr>
            <a:r>
              <a:rPr kumimoji="0" lang="nl-NL" sz="120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Applicatie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Informatiesysteem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Applicatieproces</a:t>
            </a:r>
          </a:p>
          <a:p>
            <a:pPr>
              <a:spcBef>
                <a:spcPts val="1000"/>
              </a:spcBef>
              <a:defRPr/>
            </a:pPr>
            <a:r>
              <a:rPr kumimoji="0" lang="nl-NL" sz="1050" b="0" i="0" u="none" strike="noStrike" kern="1200" cap="none" spc="0" normalizeH="0" baseline="0" dirty="0">
                <a:ln>
                  <a:noFill/>
                </a:ln>
                <a:solidFill>
                  <a:srgbClr val="42145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Kwaliteitsborging</a:t>
            </a:r>
          </a:p>
        </p:txBody>
      </p:sp>
    </p:spTree>
    <p:extLst>
      <p:ext uri="{BB962C8B-B14F-4D97-AF65-F5344CB8AC3E}">
        <p14:creationId xmlns:p14="http://schemas.microsoft.com/office/powerpoint/2010/main" val="112757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59169B38-AB12-EEE6-A5CC-3D17C70DBF14}"/>
              </a:ext>
            </a:extLst>
          </p:cNvPr>
          <p:cNvSpPr txBox="1">
            <a:spLocks/>
          </p:cNvSpPr>
          <p:nvPr userDrawn="1"/>
        </p:nvSpPr>
        <p:spPr>
          <a:xfrm>
            <a:off x="430824" y="877187"/>
            <a:ext cx="3852000" cy="14957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Framework Netwerk- perspectief</a:t>
            </a:r>
          </a:p>
        </p:txBody>
      </p:sp>
      <p:grpSp>
        <p:nvGrpSpPr>
          <p:cNvPr id="7" name="Graphic 65">
            <a:extLst>
              <a:ext uri="{FF2B5EF4-FFF2-40B4-BE49-F238E27FC236}">
                <a16:creationId xmlns:a16="http://schemas.microsoft.com/office/drawing/2014/main" id="{11811BCC-3BAD-7CED-22CF-0AA40AC5D94E}"/>
              </a:ext>
            </a:extLst>
          </p:cNvPr>
          <p:cNvGrpSpPr/>
          <p:nvPr userDrawn="1"/>
        </p:nvGrpSpPr>
        <p:grpSpPr>
          <a:xfrm>
            <a:off x="550128" y="435809"/>
            <a:ext cx="532546" cy="321398"/>
            <a:chOff x="11064690" y="435809"/>
            <a:chExt cx="532546" cy="321398"/>
          </a:xfrm>
          <a:solidFill>
            <a:schemeClr val="accent1"/>
          </a:solidFill>
        </p:grpSpPr>
        <p:sp>
          <p:nvSpPr>
            <p:cNvPr id="8" name="Freeform 3">
              <a:extLst>
                <a:ext uri="{FF2B5EF4-FFF2-40B4-BE49-F238E27FC236}">
                  <a16:creationId xmlns:a16="http://schemas.microsoft.com/office/drawing/2014/main" id="{00BBDE8D-8E9F-CFC2-1DD2-EEAE3B926783}"/>
                </a:ext>
              </a:extLst>
            </p:cNvPr>
            <p:cNvSpPr/>
            <p:nvPr/>
          </p:nvSpPr>
          <p:spPr>
            <a:xfrm>
              <a:off x="11064690" y="435809"/>
              <a:ext cx="532451" cy="321398"/>
            </a:xfrm>
            <a:custGeom>
              <a:avLst/>
              <a:gdLst>
                <a:gd name="connsiteX0" fmla="*/ 505291 w 532451"/>
                <a:gd name="connsiteY0" fmla="*/ 0 h 321398"/>
                <a:gd name="connsiteX1" fmla="*/ 532452 w 532451"/>
                <a:gd name="connsiteY1" fmla="*/ 27187 h 321398"/>
                <a:gd name="connsiteX2" fmla="*/ 532452 w 532451"/>
                <a:gd name="connsiteY2" fmla="*/ 294212 h 321398"/>
                <a:gd name="connsiteX3" fmla="*/ 505291 w 532451"/>
                <a:gd name="connsiteY3" fmla="*/ 321399 h 321398"/>
                <a:gd name="connsiteX4" fmla="*/ 27161 w 532451"/>
                <a:gd name="connsiteY4" fmla="*/ 321399 h 321398"/>
                <a:gd name="connsiteX5" fmla="*/ 0 w 532451"/>
                <a:gd name="connsiteY5" fmla="*/ 294212 h 321398"/>
                <a:gd name="connsiteX6" fmla="*/ 0 w 532451"/>
                <a:gd name="connsiteY6" fmla="*/ 27187 h 321398"/>
                <a:gd name="connsiteX7" fmla="*/ 27161 w 532451"/>
                <a:gd name="connsiteY7" fmla="*/ 0 h 321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451" h="321398">
                  <a:moveTo>
                    <a:pt x="505291" y="0"/>
                  </a:moveTo>
                  <a:cubicBezTo>
                    <a:pt x="520291" y="0"/>
                    <a:pt x="532452" y="12172"/>
                    <a:pt x="532452" y="27187"/>
                  </a:cubicBezTo>
                  <a:lnTo>
                    <a:pt x="532452" y="294212"/>
                  </a:lnTo>
                  <a:cubicBezTo>
                    <a:pt x="532452" y="309227"/>
                    <a:pt x="520291" y="321399"/>
                    <a:pt x="505291" y="321399"/>
                  </a:cubicBezTo>
                  <a:lnTo>
                    <a:pt x="27161" y="321399"/>
                  </a:lnTo>
                  <a:cubicBezTo>
                    <a:pt x="12161" y="321399"/>
                    <a:pt x="0" y="309227"/>
                    <a:pt x="0" y="294212"/>
                  </a:cubicBezTo>
                  <a:lnTo>
                    <a:pt x="0" y="27187"/>
                  </a:lnTo>
                  <a:cubicBezTo>
                    <a:pt x="0" y="12172"/>
                    <a:pt x="12161" y="0"/>
                    <a:pt x="27161" y="0"/>
                  </a:cubicBezTo>
                  <a:close/>
                </a:path>
              </a:pathLst>
            </a:custGeom>
            <a:solidFill>
              <a:schemeClr val="accent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A848B1E4-3B0B-28F5-DE5B-BA65CFE7923E}"/>
                </a:ext>
              </a:extLst>
            </p:cNvPr>
            <p:cNvSpPr/>
            <p:nvPr/>
          </p:nvSpPr>
          <p:spPr>
            <a:xfrm>
              <a:off x="11152964" y="505091"/>
              <a:ext cx="32412" cy="177442"/>
            </a:xfrm>
            <a:custGeom>
              <a:avLst/>
              <a:gdLst>
                <a:gd name="connsiteX0" fmla="*/ 32412 w 32412"/>
                <a:gd name="connsiteY0" fmla="*/ 177397 h 177442"/>
                <a:gd name="connsiteX1" fmla="*/ 0 w 32412"/>
                <a:gd name="connsiteY1" fmla="*/ 177397 h 177442"/>
                <a:gd name="connsiteX2" fmla="*/ 0 w 32412"/>
                <a:gd name="connsiteY2" fmla="*/ 0 h 177442"/>
                <a:gd name="connsiteX3" fmla="*/ 32412 w 32412"/>
                <a:gd name="connsiteY3" fmla="*/ 0 h 177442"/>
                <a:gd name="connsiteX4" fmla="*/ 32412 w 32412"/>
                <a:gd name="connsiteY4" fmla="*/ 177442 h 17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12" h="177442">
                  <a:moveTo>
                    <a:pt x="32412" y="177397"/>
                  </a:moveTo>
                  <a:lnTo>
                    <a:pt x="0" y="177397"/>
                  </a:lnTo>
                  <a:lnTo>
                    <a:pt x="0" y="0"/>
                  </a:lnTo>
                  <a:lnTo>
                    <a:pt x="32412" y="0"/>
                  </a:lnTo>
                  <a:lnTo>
                    <a:pt x="32412" y="177442"/>
                  </a:lnTo>
                  <a:close/>
                </a:path>
              </a:pathLst>
            </a:custGeom>
            <a:solidFill>
              <a:schemeClr val="bg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65BFFBBE-4DFB-79D3-E03F-9C3CCECB60D7}"/>
                </a:ext>
              </a:extLst>
            </p:cNvPr>
            <p:cNvSpPr/>
            <p:nvPr/>
          </p:nvSpPr>
          <p:spPr>
            <a:xfrm>
              <a:off x="11213217" y="505091"/>
              <a:ext cx="121320" cy="177442"/>
            </a:xfrm>
            <a:custGeom>
              <a:avLst/>
              <a:gdLst>
                <a:gd name="connsiteX0" fmla="*/ 4844 w 121320"/>
                <a:gd name="connsiteY0" fmla="*/ 0 h 177442"/>
                <a:gd name="connsiteX1" fmla="*/ 120777 w 121320"/>
                <a:gd name="connsiteY1" fmla="*/ 0 h 177442"/>
                <a:gd name="connsiteX2" fmla="*/ 120777 w 121320"/>
                <a:gd name="connsiteY2" fmla="*/ 26236 h 177442"/>
                <a:gd name="connsiteX3" fmla="*/ 37302 w 121320"/>
                <a:gd name="connsiteY3" fmla="*/ 149303 h 177442"/>
                <a:gd name="connsiteX4" fmla="*/ 37302 w 121320"/>
                <a:gd name="connsiteY4" fmla="*/ 150391 h 177442"/>
                <a:gd name="connsiteX5" fmla="*/ 121320 w 121320"/>
                <a:gd name="connsiteY5" fmla="*/ 150391 h 177442"/>
                <a:gd name="connsiteX6" fmla="*/ 121320 w 121320"/>
                <a:gd name="connsiteY6" fmla="*/ 177442 h 177442"/>
                <a:gd name="connsiteX7" fmla="*/ 0 w 121320"/>
                <a:gd name="connsiteY7" fmla="*/ 177442 h 177442"/>
                <a:gd name="connsiteX8" fmla="*/ 0 w 121320"/>
                <a:gd name="connsiteY8" fmla="*/ 151207 h 177442"/>
                <a:gd name="connsiteX9" fmla="*/ 83521 w 121320"/>
                <a:gd name="connsiteY9" fmla="*/ 28139 h 177442"/>
                <a:gd name="connsiteX10" fmla="*/ 83521 w 121320"/>
                <a:gd name="connsiteY10" fmla="*/ 27051 h 177442"/>
                <a:gd name="connsiteX11" fmla="*/ 4889 w 121320"/>
                <a:gd name="connsiteY11" fmla="*/ 27051 h 177442"/>
                <a:gd name="connsiteX12" fmla="*/ 4889 w 121320"/>
                <a:gd name="connsiteY12" fmla="*/ 0 h 177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320" h="177442">
                  <a:moveTo>
                    <a:pt x="4844" y="0"/>
                  </a:moveTo>
                  <a:lnTo>
                    <a:pt x="120777" y="0"/>
                  </a:lnTo>
                  <a:lnTo>
                    <a:pt x="120777" y="26236"/>
                  </a:lnTo>
                  <a:lnTo>
                    <a:pt x="37302" y="149303"/>
                  </a:lnTo>
                  <a:lnTo>
                    <a:pt x="37302" y="150391"/>
                  </a:lnTo>
                  <a:lnTo>
                    <a:pt x="121320" y="150391"/>
                  </a:lnTo>
                  <a:lnTo>
                    <a:pt x="121320" y="177442"/>
                  </a:lnTo>
                  <a:lnTo>
                    <a:pt x="0" y="177442"/>
                  </a:lnTo>
                  <a:lnTo>
                    <a:pt x="0" y="151207"/>
                  </a:lnTo>
                  <a:lnTo>
                    <a:pt x="83521" y="28139"/>
                  </a:lnTo>
                  <a:lnTo>
                    <a:pt x="83521" y="27051"/>
                  </a:lnTo>
                  <a:lnTo>
                    <a:pt x="4889" y="27051"/>
                  </a:lnTo>
                  <a:lnTo>
                    <a:pt x="4889" y="0"/>
                  </a:lnTo>
                  <a:close/>
                </a:path>
              </a:pathLst>
            </a:custGeom>
            <a:solidFill>
              <a:schemeClr val="bg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7F70585-CEA7-6E70-388E-2D7F8C74F222}"/>
                </a:ext>
              </a:extLst>
            </p:cNvPr>
            <p:cNvSpPr/>
            <p:nvPr/>
          </p:nvSpPr>
          <p:spPr>
            <a:xfrm>
              <a:off x="11352645" y="502644"/>
              <a:ext cx="166181" cy="182290"/>
            </a:xfrm>
            <a:custGeom>
              <a:avLst/>
              <a:gdLst>
                <a:gd name="connsiteX0" fmla="*/ 85105 w 166181"/>
                <a:gd name="connsiteY0" fmla="*/ 0 h 182290"/>
                <a:gd name="connsiteX1" fmla="*/ 166182 w 166181"/>
                <a:gd name="connsiteY1" fmla="*/ 89537 h 182290"/>
                <a:gd name="connsiteX2" fmla="*/ 81348 w 166181"/>
                <a:gd name="connsiteY2" fmla="*/ 182291 h 182290"/>
                <a:gd name="connsiteX3" fmla="*/ 0 w 166181"/>
                <a:gd name="connsiteY3" fmla="*/ 92754 h 182290"/>
                <a:gd name="connsiteX4" fmla="*/ 85105 w 166181"/>
                <a:gd name="connsiteY4" fmla="*/ 0 h 182290"/>
                <a:gd name="connsiteX5" fmla="*/ 83204 w 166181"/>
                <a:gd name="connsiteY5" fmla="*/ 153382 h 182290"/>
                <a:gd name="connsiteX6" fmla="*/ 132094 w 166181"/>
                <a:gd name="connsiteY6" fmla="*/ 92527 h 182290"/>
                <a:gd name="connsiteX7" fmla="*/ 83204 w 166181"/>
                <a:gd name="connsiteY7" fmla="*/ 28683 h 182290"/>
                <a:gd name="connsiteX8" fmla="*/ 34042 w 166181"/>
                <a:gd name="connsiteY8" fmla="*/ 89809 h 182290"/>
                <a:gd name="connsiteX9" fmla="*/ 83204 w 166181"/>
                <a:gd name="connsiteY9" fmla="*/ 153382 h 182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181" h="182290">
                  <a:moveTo>
                    <a:pt x="85105" y="0"/>
                  </a:moveTo>
                  <a:cubicBezTo>
                    <a:pt x="130238" y="0"/>
                    <a:pt x="166182" y="28683"/>
                    <a:pt x="166182" y="89537"/>
                  </a:cubicBezTo>
                  <a:cubicBezTo>
                    <a:pt x="166182" y="150391"/>
                    <a:pt x="127522" y="182291"/>
                    <a:pt x="81348" y="182291"/>
                  </a:cubicBezTo>
                  <a:cubicBezTo>
                    <a:pt x="35174" y="182291"/>
                    <a:pt x="0" y="153608"/>
                    <a:pt x="0" y="92754"/>
                  </a:cubicBezTo>
                  <a:cubicBezTo>
                    <a:pt x="0" y="31900"/>
                    <a:pt x="38931" y="0"/>
                    <a:pt x="85105" y="0"/>
                  </a:cubicBezTo>
                  <a:close/>
                  <a:moveTo>
                    <a:pt x="83204" y="153382"/>
                  </a:moveTo>
                  <a:cubicBezTo>
                    <a:pt x="107513" y="153382"/>
                    <a:pt x="132094" y="136072"/>
                    <a:pt x="132094" y="92527"/>
                  </a:cubicBezTo>
                  <a:cubicBezTo>
                    <a:pt x="132094" y="46264"/>
                    <a:pt x="110230" y="28683"/>
                    <a:pt x="83204" y="28683"/>
                  </a:cubicBezTo>
                  <a:cubicBezTo>
                    <a:pt x="58352" y="28683"/>
                    <a:pt x="34042" y="46264"/>
                    <a:pt x="34042" y="89809"/>
                  </a:cubicBezTo>
                  <a:cubicBezTo>
                    <a:pt x="34042" y="135800"/>
                    <a:pt x="56179" y="153382"/>
                    <a:pt x="83204" y="153382"/>
                  </a:cubicBezTo>
                  <a:close/>
                </a:path>
              </a:pathLst>
            </a:custGeom>
            <a:solidFill>
              <a:schemeClr val="bg1"/>
            </a:solidFill>
            <a:ln w="45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2" name="Rounded Rectangle 17">
            <a:extLst>
              <a:ext uri="{FF2B5EF4-FFF2-40B4-BE49-F238E27FC236}">
                <a16:creationId xmlns:a16="http://schemas.microsoft.com/office/drawing/2014/main" id="{951C039B-BC0C-05C2-F352-D9F677ECF937}"/>
              </a:ext>
            </a:extLst>
          </p:cNvPr>
          <p:cNvSpPr/>
          <p:nvPr userDrawn="1"/>
        </p:nvSpPr>
        <p:spPr>
          <a:xfrm>
            <a:off x="4151730" y="974537"/>
            <a:ext cx="7493292" cy="5442138"/>
          </a:xfrm>
          <a:prstGeom prst="roundRect">
            <a:avLst>
              <a:gd name="adj" fmla="val 899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251999" rIns="288000" bIns="468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31A55BF-9B4E-8799-D911-20BD158F0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5709" y="1121606"/>
            <a:ext cx="7145335" cy="5148000"/>
          </a:xfrm>
          <a:prstGeom prst="rect">
            <a:avLst/>
          </a:prstGeom>
        </p:spPr>
        <p:txBody>
          <a:bodyPr vert="horz" lIns="91440" tIns="45720" rIns="91440" bIns="45720" numCol="2" spcCol="36000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4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Tx/>
        <a:buFont typeface="Arial" panose="020B0604020202020204" pitchFamily="34" charset="0"/>
        <a:buChar char="•"/>
        <a:tabLst/>
        <a:defRPr sz="1000" b="0" i="1" kern="1200" spc="50" baseline="0">
          <a:solidFill>
            <a:schemeClr val="accent5"/>
          </a:solidFill>
          <a:latin typeface="+mn-lt"/>
          <a:ea typeface="+mn-ea"/>
          <a:cs typeface="Arial" panose="020B0604020202020204" pitchFamily="34" charset="0"/>
        </a:defRPr>
      </a:lvl1pPr>
      <a:lvl2pPr marL="531813" indent="-265113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000" i="1" kern="1200">
          <a:solidFill>
            <a:schemeClr val="accent5"/>
          </a:solidFill>
          <a:latin typeface="+mn-lt"/>
          <a:ea typeface="+mn-ea"/>
          <a:cs typeface="Arial" panose="020B0604020202020204" pitchFamily="34" charset="0"/>
        </a:defRPr>
      </a:lvl2pPr>
      <a:lvl3pPr marL="809625" indent="-27305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tabLst>
          <a:tab pos="715963" algn="l"/>
        </a:tabLst>
        <a:defRPr sz="1000" i="1" kern="1200">
          <a:solidFill>
            <a:schemeClr val="accent5"/>
          </a:solidFill>
          <a:latin typeface="+mn-lt"/>
          <a:ea typeface="+mn-ea"/>
          <a:cs typeface="+mn-cs"/>
        </a:defRPr>
      </a:lvl3pPr>
      <a:lvl4pPr marL="1168400" indent="-2698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000" i="1" kern="1200">
          <a:solidFill>
            <a:schemeClr val="accent5"/>
          </a:solidFill>
          <a:latin typeface="+mn-lt"/>
          <a:ea typeface="+mn-ea"/>
          <a:cs typeface="+mn-cs"/>
        </a:defRPr>
      </a:lvl4pPr>
      <a:lvl5pPr marL="1527175" indent="-271463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000" i="1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pos="7333" userDrawn="1">
          <p15:clr>
            <a:srgbClr val="F26B43"/>
          </p15:clr>
        </p15:guide>
        <p15:guide id="5" pos="347" userDrawn="1">
          <p15:clr>
            <a:srgbClr val="F26B43"/>
          </p15:clr>
        </p15:guide>
        <p15:guide id="6" orient="horz" pos="278" userDrawn="1">
          <p15:clr>
            <a:srgbClr val="F26B43"/>
          </p15:clr>
        </p15:guide>
        <p15:guide id="7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994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71D968-C73D-FB89-C81A-D5B4D7C24B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861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57E2BC-73C7-63F1-1FDC-1252D96B4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AAA63-EA6C-3912-4202-7983347387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75499-1430-2B8F-80E1-9E15644605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4F59F-4EC1-1488-497A-69F82D048E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90F636-2F35-612F-C893-9ADE0400A8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1E8526-BEB5-0BDF-24BD-B769EFF2AF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638748-C44D-5A68-4724-9F17B69AFD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7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108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6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5D4117-3D51-1BE3-427B-0E5A565DF6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3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E8CFD6-2FF3-CE75-70A1-E09935B738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8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57DDF2-C531-C716-6AEB-B6080DA499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74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6CD4C-A178-3731-D640-40277E499C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81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EEDFBD-474C-BF81-CCE1-AC8D5BF54B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847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888CCE-179F-0BD5-7CFC-D21ED57D09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751605"/>
      </p:ext>
    </p:extLst>
  </p:cSld>
  <p:clrMapOvr>
    <a:masterClrMapping/>
  </p:clrMapOvr>
</p:sld>
</file>

<file path=ppt/theme/theme1.xml><?xml version="1.0" encoding="utf-8"?>
<a:theme xmlns:a="http://schemas.openxmlformats.org/drawingml/2006/main" name="IZO Algemene communicatie">
  <a:themeElements>
    <a:clrScheme name="IZ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2145F"/>
      </a:accent1>
      <a:accent2>
        <a:srgbClr val="714F87"/>
      </a:accent2>
      <a:accent3>
        <a:srgbClr val="8D729F"/>
      </a:accent3>
      <a:accent4>
        <a:srgbClr val="A995B7"/>
      </a:accent4>
      <a:accent5>
        <a:srgbClr val="C6B8CE"/>
      </a:accent5>
      <a:accent6>
        <a:srgbClr val="E3DCE7"/>
      </a:accent6>
      <a:hlink>
        <a:srgbClr val="42145F"/>
      </a:hlink>
      <a:folHlink>
        <a:srgbClr val="C6B8CE"/>
      </a:folHlink>
    </a:clrScheme>
    <a:fontScheme name="IZ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lIns="288000" tIns="251999" rIns="288000" bIns="468000" rtlCol="0" anchor="t"/>
      <a:lstStyle>
        <a:defPPr algn="l">
          <a:lnSpc>
            <a:spcPct val="100000"/>
          </a:lnSpc>
          <a:spcBef>
            <a:spcPts val="1000"/>
          </a:spcBef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rtlCol="0">
        <a:spAutoFit/>
      </a:bodyPr>
      <a:lstStyle>
        <a:defPPr algn="l">
          <a:lnSpc>
            <a:spcPct val="100000"/>
          </a:lnSpc>
          <a:spcBef>
            <a:spcPts val="1000"/>
          </a:spcBef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rP_Template 2022 - BASE" id="{13AB7182-7600-4AF3-ABBD-E674DA120829}" vid="{C54E7B43-B656-4E6D-9DDB-90D3A6C76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ADA4EA52CADF4793A07328BAEE7121" ma:contentTypeVersion="16" ma:contentTypeDescription="Create a new document." ma:contentTypeScope="" ma:versionID="f7739828cab07b2ee4ac95f0fdd12bb6">
  <xsd:schema xmlns:xsd="http://www.w3.org/2001/XMLSchema" xmlns:xs="http://www.w3.org/2001/XMLSchema" xmlns:p="http://schemas.microsoft.com/office/2006/metadata/properties" xmlns:ns2="d71f18fd-de82-4a81-9559-a9accd111101" xmlns:ns3="d9ce10d7-0c74-41ac-8e12-1ade64dacfdb" targetNamespace="http://schemas.microsoft.com/office/2006/metadata/properties" ma:root="true" ma:fieldsID="f2d491cb94b9d04750705087ab57a9be" ns2:_="" ns3:_="">
    <xsd:import namespace="d71f18fd-de82-4a81-9559-a9accd111101"/>
    <xsd:import namespace="d9ce10d7-0c74-41ac-8e12-1ade64dacf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f18fd-de82-4a81-9559-a9accd111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d289e86-358f-42d9-a0c6-054dfbce0f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e10d7-0c74-41ac-8e12-1ade64dacfdb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29f3ad2-79aa-405b-b8f2-8b5be854ffda}" ma:internalName="TaxCatchAll" ma:showField="CatchAllData" ma:web="d9ce10d7-0c74-41ac-8e12-1ade64dacf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1f18fd-de82-4a81-9559-a9accd111101">
      <Terms xmlns="http://schemas.microsoft.com/office/infopath/2007/PartnerControls"/>
    </lcf76f155ced4ddcb4097134ff3c332f>
    <TaxCatchAll xmlns="d9ce10d7-0c74-41ac-8e12-1ade64dacfd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BB6E62-134C-4183-ACCA-AE81AA1301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1f18fd-de82-4a81-9559-a9accd111101"/>
    <ds:schemaRef ds:uri="d9ce10d7-0c74-41ac-8e12-1ade64dacf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6D2CD7-1B9F-4D5F-89E2-5D4EED8C8123}">
  <ds:schemaRefs>
    <ds:schemaRef ds:uri="d9ce10d7-0c74-41ac-8e12-1ade64dacfdb"/>
    <ds:schemaRef ds:uri="http://purl.org/dc/terms/"/>
    <ds:schemaRef ds:uri="http://schemas.microsoft.com/office/infopath/2007/PartnerControls"/>
    <ds:schemaRef ds:uri="http://schemas.microsoft.com/office/2006/documentManagement/types"/>
    <ds:schemaRef ds:uri="d71f18fd-de82-4a81-9559-a9accd111101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04DCE9-3D66-4D68-BB59-95525E6A4F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MrP_Template 2022</Template>
  <TotalTime>875</TotalTime>
  <Words>0</Words>
  <Application>Microsoft Office PowerPoint</Application>
  <PresentationFormat>Breedbeeld</PresentationFormat>
  <Paragraphs>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IZO Algemene communicatie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Prezident</dc:creator>
  <cp:lastModifiedBy>Piller, mw. E.</cp:lastModifiedBy>
  <cp:revision>25</cp:revision>
  <dcterms:created xsi:type="dcterms:W3CDTF">2022-05-02T12:51:06Z</dcterms:created>
  <dcterms:modified xsi:type="dcterms:W3CDTF">2023-12-04T09:24:20Z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0x010100C9ADA4EA52CADF4793A07328BAEE7121</vt:lpwstr>
  </property>
  <property fmtid="{D5CDD505-2E9C-101B-9397-08002B2CF9AE}" pid="3" name="MediaServiceImageTags">
    <vt:lpwstr/>
  </property>
</Properties>
</file>